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2"/>
  </p:notesMasterIdLst>
  <p:handoutMasterIdLst>
    <p:handoutMasterId r:id="rId43"/>
  </p:handoutMasterIdLst>
  <p:sldIdLst>
    <p:sldId id="339" r:id="rId2"/>
    <p:sldId id="340" r:id="rId3"/>
    <p:sldId id="390" r:id="rId4"/>
    <p:sldId id="322" r:id="rId5"/>
    <p:sldId id="453" r:id="rId6"/>
    <p:sldId id="483" r:id="rId7"/>
    <p:sldId id="479" r:id="rId8"/>
    <p:sldId id="476" r:id="rId9"/>
    <p:sldId id="480" r:id="rId10"/>
    <p:sldId id="477" r:id="rId11"/>
    <p:sldId id="456" r:id="rId12"/>
    <p:sldId id="484" r:id="rId13"/>
    <p:sldId id="335" r:id="rId14"/>
    <p:sldId id="485" r:id="rId15"/>
    <p:sldId id="486" r:id="rId16"/>
    <p:sldId id="342" r:id="rId17"/>
    <p:sldId id="487" r:id="rId18"/>
    <p:sldId id="488" r:id="rId19"/>
    <p:sldId id="343" r:id="rId20"/>
    <p:sldId id="489" r:id="rId21"/>
    <p:sldId id="490" r:id="rId22"/>
    <p:sldId id="344" r:id="rId23"/>
    <p:sldId id="491" r:id="rId24"/>
    <p:sldId id="492" r:id="rId25"/>
    <p:sldId id="389" r:id="rId26"/>
    <p:sldId id="493" r:id="rId27"/>
    <p:sldId id="494" r:id="rId28"/>
    <p:sldId id="346" r:id="rId29"/>
    <p:sldId id="495" r:id="rId30"/>
    <p:sldId id="496" r:id="rId31"/>
    <p:sldId id="347" r:id="rId32"/>
    <p:sldId id="497" r:id="rId33"/>
    <p:sldId id="498" r:id="rId34"/>
    <p:sldId id="273" r:id="rId35"/>
    <p:sldId id="462" r:id="rId36"/>
    <p:sldId id="371" r:id="rId37"/>
    <p:sldId id="274" r:id="rId38"/>
    <p:sldId id="433" r:id="rId39"/>
    <p:sldId id="434" r:id="rId40"/>
    <p:sldId id="341" r:id="rId4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371" autoAdjust="0"/>
  </p:normalViewPr>
  <p:slideViewPr>
    <p:cSldViewPr>
      <p:cViewPr varScale="1">
        <p:scale>
          <a:sx n="111" d="100"/>
          <a:sy n="111" d="100"/>
        </p:scale>
        <p:origin x="161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86D85F3-C793-4936-8749-4ABD6AF09596}" type="datetimeFigureOut">
              <a:rPr lang="en-GB" smtClean="0"/>
              <a:t>30/06/2021</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1E44FC7E-6958-4D04-AA26-20D28C8DE7FB}" type="slidenum">
              <a:rPr lang="en-GB" smtClean="0"/>
              <a:t>‹#›</a:t>
            </a:fld>
            <a:endParaRPr lang="en-GB"/>
          </a:p>
        </p:txBody>
      </p:sp>
    </p:spTree>
    <p:extLst>
      <p:ext uri="{BB962C8B-B14F-4D97-AF65-F5344CB8AC3E}">
        <p14:creationId xmlns:p14="http://schemas.microsoft.com/office/powerpoint/2010/main" val="541637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820A381-2AEE-4A65-97B2-033DE3ABE64E}" type="datetimeFigureOut">
              <a:rPr lang="en-GB" smtClean="0"/>
              <a:t>30/06/2021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FF277A7-6CB7-4B19-8DCC-4A21DBE34424}" type="slidenum">
              <a:rPr lang="en-GB" smtClean="0"/>
              <a:t>‹#›</a:t>
            </a:fld>
            <a:endParaRPr lang="en-GB"/>
          </a:p>
        </p:txBody>
      </p:sp>
    </p:spTree>
    <p:extLst>
      <p:ext uri="{BB962C8B-B14F-4D97-AF65-F5344CB8AC3E}">
        <p14:creationId xmlns:p14="http://schemas.microsoft.com/office/powerpoint/2010/main" val="473795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WORD</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2</a:t>
            </a:fld>
            <a:endParaRPr lang="en-GB"/>
          </a:p>
        </p:txBody>
      </p:sp>
    </p:spTree>
    <p:extLst>
      <p:ext uri="{BB962C8B-B14F-4D97-AF65-F5344CB8AC3E}">
        <p14:creationId xmlns:p14="http://schemas.microsoft.com/office/powerpoint/2010/main" val="2422864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SYMBOLIC ACTION – FIRST AND LAST IN THE QUEUE</a:t>
            </a:r>
            <a:endParaRPr lang="en-GB" dirty="0"/>
          </a:p>
        </p:txBody>
      </p:sp>
      <p:sp>
        <p:nvSpPr>
          <p:cNvPr id="4" name="Slide Number Placeholder 3"/>
          <p:cNvSpPr>
            <a:spLocks noGrp="1"/>
          </p:cNvSpPr>
          <p:nvPr>
            <p:ph type="sldNum" sz="quarter" idx="10"/>
          </p:nvPr>
        </p:nvSpPr>
        <p:spPr/>
        <p:txBody>
          <a:bodyPr/>
          <a:lstStyle/>
          <a:p>
            <a:fld id="{1FF277A7-6CB7-4B19-8DCC-4A21DBE34424}" type="slidenum">
              <a:rPr lang="en-GB" smtClean="0"/>
              <a:t>5</a:t>
            </a:fld>
            <a:endParaRPr lang="en-GB"/>
          </a:p>
        </p:txBody>
      </p:sp>
    </p:spTree>
    <p:extLst>
      <p:ext uri="{BB962C8B-B14F-4D97-AF65-F5344CB8AC3E}">
        <p14:creationId xmlns:p14="http://schemas.microsoft.com/office/powerpoint/2010/main" val="799777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t>GO FORTH - MISSION</a:t>
            </a: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8ED4ECB-BEFA-481E-BEB2-31E9B1AF1156}" type="slidenum">
              <a:rPr lang="en-GB" altLang="en-US"/>
              <a:pPr>
                <a:spcBef>
                  <a:spcPct val="0"/>
                </a:spcBef>
              </a:pPr>
              <a:t>38</a:t>
            </a:fld>
            <a:endParaRPr lang="en-GB" altLang="en-US"/>
          </a:p>
        </p:txBody>
      </p:sp>
    </p:spTree>
    <p:extLst>
      <p:ext uri="{BB962C8B-B14F-4D97-AF65-F5344CB8AC3E}">
        <p14:creationId xmlns:p14="http://schemas.microsoft.com/office/powerpoint/2010/main" val="3253294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31747"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BA04F0A-B0C4-4A66-B850-A97211AD5718}" type="slidenum">
              <a:rPr lang="en-GB" altLang="en-US">
                <a:latin typeface="Calibri" panose="020F0502020204030204" pitchFamily="34" charset="0"/>
              </a:rPr>
              <a:pPr eaLnBrk="1" hangingPunct="1"/>
              <a:t>39</a:t>
            </a:fld>
            <a:endParaRPr lang="en-GB" altLang="en-US">
              <a:latin typeface="Calibri" panose="020F0502020204030204" pitchFamily="34" charset="0"/>
            </a:endParaRPr>
          </a:p>
        </p:txBody>
      </p:sp>
    </p:spTree>
    <p:extLst>
      <p:ext uri="{BB962C8B-B14F-4D97-AF65-F5344CB8AC3E}">
        <p14:creationId xmlns:p14="http://schemas.microsoft.com/office/powerpoint/2010/main" val="338238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70164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1871871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DB3A014-E3C9-4CBA-9332-93628C8D897A}" type="datetimeFigureOut">
              <a:rPr lang="en-GB" smtClean="0"/>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13956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B3A014-E3C9-4CBA-9332-93628C8D897A}" type="datetimeFigureOut">
              <a:rPr lang="en-GB" smtClean="0"/>
              <a:t>30/06/2021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693391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B3A014-E3C9-4CBA-9332-93628C8D897A}" type="datetimeFigureOut">
              <a:rPr lang="en-GB" smtClean="0"/>
              <a:t>30/06/2021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06569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B3A014-E3C9-4CBA-9332-93628C8D897A}" type="datetimeFigureOut">
              <a:rPr lang="en-GB" smtClean="0"/>
              <a:t>30/06/2021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930931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3A014-E3C9-4CBA-9332-93628C8D897A}" type="datetimeFigureOut">
              <a:rPr lang="en-GB" smtClean="0"/>
              <a:t>30/06/2021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667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30/06/2021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1505965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B3A014-E3C9-4CBA-9332-93628C8D897A}" type="datetimeFigureOut">
              <a:rPr lang="en-GB" smtClean="0"/>
              <a:t>30/06/2021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221782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3617895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B3A014-E3C9-4CBA-9332-93628C8D897A}" type="datetimeFigureOut">
              <a:rPr lang="en-GB" smtClean="0"/>
              <a:t>30/06/2021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377D97-3AAF-4D20-B9BB-B3C6675948F1}" type="slidenum">
              <a:rPr lang="en-GB" smtClean="0"/>
              <a:t>‹#›</a:t>
            </a:fld>
            <a:endParaRPr lang="en-GB"/>
          </a:p>
        </p:txBody>
      </p:sp>
    </p:spTree>
    <p:extLst>
      <p:ext uri="{BB962C8B-B14F-4D97-AF65-F5344CB8AC3E}">
        <p14:creationId xmlns:p14="http://schemas.microsoft.com/office/powerpoint/2010/main" val="401062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B3A014-E3C9-4CBA-9332-93628C8D897A}" type="datetimeFigureOut">
              <a:rPr lang="en-GB" smtClean="0"/>
              <a:t>30/06/2021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377D97-3AAF-4D20-B9BB-B3C6675948F1}" type="slidenum">
              <a:rPr lang="en-GB" smtClean="0"/>
              <a:t>‹#›</a:t>
            </a:fld>
            <a:endParaRPr lang="en-GB"/>
          </a:p>
        </p:txBody>
      </p:sp>
    </p:spTree>
    <p:extLst>
      <p:ext uri="{BB962C8B-B14F-4D97-AF65-F5344CB8AC3E}">
        <p14:creationId xmlns:p14="http://schemas.microsoft.com/office/powerpoint/2010/main" val="17319099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a:xfrm>
            <a:off x="1371600" y="3886200"/>
            <a:ext cx="6400800" cy="1752600"/>
          </a:xfrm>
        </p:spPr>
        <p:txBody>
          <a:bodyPr>
            <a:normAutofit/>
          </a:bodyPr>
          <a:lstStyle/>
          <a:p>
            <a:r>
              <a:rPr lang="en-GB" sz="2600" b="1" dirty="0" smtClean="0">
                <a:solidFill>
                  <a:schemeClr val="tx2"/>
                </a:solidFill>
                <a:latin typeface="Curlz MT" panose="04040404050702020202" pitchFamily="82" charset="0"/>
              </a:rPr>
              <a:t>CELEBRATION and GOOD NEWS ASSEMBLY </a:t>
            </a:r>
          </a:p>
          <a:p>
            <a:r>
              <a:rPr lang="en-GB" sz="4000" b="1" dirty="0" smtClean="0">
                <a:solidFill>
                  <a:schemeClr val="tx2"/>
                </a:solidFill>
                <a:latin typeface="Curlz MT" panose="04040404050702020202" pitchFamily="82" charset="0"/>
              </a:rPr>
              <a:t>WEDNESDAY 30</a:t>
            </a:r>
            <a:r>
              <a:rPr lang="en-GB" sz="4000" b="1" baseline="30000" dirty="0" smtClean="0">
                <a:solidFill>
                  <a:schemeClr val="tx2"/>
                </a:solidFill>
                <a:latin typeface="Curlz MT" panose="04040404050702020202" pitchFamily="82" charset="0"/>
              </a:rPr>
              <a:t>TH</a:t>
            </a:r>
            <a:r>
              <a:rPr lang="en-GB" sz="4000" b="1" dirty="0" smtClean="0">
                <a:solidFill>
                  <a:schemeClr val="tx2"/>
                </a:solidFill>
                <a:latin typeface="Curlz MT" panose="04040404050702020202" pitchFamily="82" charset="0"/>
              </a:rPr>
              <a:t> JUNE</a:t>
            </a:r>
            <a:endParaRPr lang="en-GB" sz="4000" b="1" dirty="0">
              <a:solidFill>
                <a:schemeClr val="tx2"/>
              </a:solidFill>
              <a:latin typeface="Curlz MT" panose="04040404050702020202" pitchFamily="82"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7920880" cy="2103497"/>
          </a:xfrm>
          <a:prstGeom prst="rect">
            <a:avLst/>
          </a:prstGeom>
          <a:noFill/>
          <a:ln>
            <a:noFill/>
          </a:ln>
        </p:spPr>
      </p:pic>
      <p:pic>
        <p:nvPicPr>
          <p:cNvPr id="1026" name="Picture 2"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404663"/>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59" y="5369785"/>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5373216"/>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26" y="404664"/>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8344" y="3724938"/>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782" y="3645571"/>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72483"/>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1920" y="5218176"/>
            <a:ext cx="1280160" cy="1639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6451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1" descr="C:\Users\sch8753525\AppData\Local\Microsoft\Windows\Temporary Internet Files\Content.IE5\JVF62O3J\2741759137_5660c35764_z[1].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860283" y="2060848"/>
            <a:ext cx="530867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00483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Hail Mary</a:t>
            </a:r>
            <a:endParaRPr lang="en-GB" b="1" dirty="0">
              <a:solidFill>
                <a:schemeClr val="tx2"/>
              </a:solidFill>
            </a:endParaRPr>
          </a:p>
        </p:txBody>
      </p:sp>
      <p:sp>
        <p:nvSpPr>
          <p:cNvPr id="3" name="Content Placeholder 2"/>
          <p:cNvSpPr>
            <a:spLocks noGrp="1"/>
          </p:cNvSpPr>
          <p:nvPr>
            <p:ph idx="1"/>
          </p:nvPr>
        </p:nvSpPr>
        <p:spPr/>
        <p:txBody>
          <a:bodyPr>
            <a:normAutofit fontScale="92500" lnSpcReduction="20000"/>
          </a:bodyPr>
          <a:lstStyle/>
          <a:p>
            <a:pPr marL="0" indent="0" algn="ctr">
              <a:buNone/>
            </a:pPr>
            <a:r>
              <a:rPr lang="en-GB" b="1" dirty="0" smtClean="0">
                <a:solidFill>
                  <a:schemeClr val="tx2"/>
                </a:solidFill>
              </a:rPr>
              <a:t>Hail Mary, full of grace</a:t>
            </a:r>
          </a:p>
          <a:p>
            <a:pPr marL="0" indent="0" algn="ctr">
              <a:buNone/>
            </a:pPr>
            <a:r>
              <a:rPr lang="en-GB" b="1" dirty="0" smtClean="0">
                <a:solidFill>
                  <a:schemeClr val="tx2"/>
                </a:solidFill>
              </a:rPr>
              <a:t>The Lord is with thee.</a:t>
            </a:r>
          </a:p>
          <a:p>
            <a:pPr marL="0" indent="0" algn="ctr">
              <a:buNone/>
            </a:pPr>
            <a:r>
              <a:rPr lang="en-GB" b="1" dirty="0" smtClean="0">
                <a:solidFill>
                  <a:schemeClr val="tx2"/>
                </a:solidFill>
              </a:rPr>
              <a:t>Blessed art thou among women </a:t>
            </a:r>
          </a:p>
          <a:p>
            <a:pPr marL="0" indent="0" algn="ctr">
              <a:buNone/>
            </a:pPr>
            <a:r>
              <a:rPr lang="en-GB" b="1" dirty="0" smtClean="0">
                <a:solidFill>
                  <a:schemeClr val="tx2"/>
                </a:solidFill>
              </a:rPr>
              <a:t>And blessed is the fruit </a:t>
            </a:r>
          </a:p>
          <a:p>
            <a:pPr marL="0" indent="0" algn="ctr">
              <a:buNone/>
            </a:pPr>
            <a:r>
              <a:rPr lang="en-GB" b="1" dirty="0" smtClean="0">
                <a:solidFill>
                  <a:schemeClr val="tx2"/>
                </a:solidFill>
              </a:rPr>
              <a:t>Of thy womb, Jesus.</a:t>
            </a:r>
          </a:p>
          <a:p>
            <a:pPr marL="0" indent="0" algn="ctr">
              <a:buNone/>
            </a:pPr>
            <a:r>
              <a:rPr lang="en-GB" b="1" dirty="0" smtClean="0">
                <a:solidFill>
                  <a:schemeClr val="tx2"/>
                </a:solidFill>
              </a:rPr>
              <a:t>Holy Mary, mother of God,</a:t>
            </a:r>
          </a:p>
          <a:p>
            <a:pPr marL="0" indent="0" algn="ctr">
              <a:buNone/>
            </a:pPr>
            <a:r>
              <a:rPr lang="en-GB" b="1" dirty="0" smtClean="0">
                <a:solidFill>
                  <a:schemeClr val="tx2"/>
                </a:solidFill>
              </a:rPr>
              <a:t>Pray for us sinners now</a:t>
            </a:r>
          </a:p>
          <a:p>
            <a:pPr marL="0" indent="0" algn="ctr">
              <a:buNone/>
            </a:pPr>
            <a:r>
              <a:rPr lang="en-GB" b="1" dirty="0" smtClean="0">
                <a:solidFill>
                  <a:schemeClr val="tx2"/>
                </a:solidFill>
              </a:rPr>
              <a:t>And at the hour of our death.</a:t>
            </a:r>
          </a:p>
          <a:p>
            <a:pPr marL="0" indent="0" algn="ctr">
              <a:buNone/>
            </a:pPr>
            <a:r>
              <a:rPr lang="en-GB" b="1" dirty="0" smtClean="0">
                <a:solidFill>
                  <a:schemeClr val="tx2"/>
                </a:solidFill>
              </a:rPr>
              <a:t>Amen</a:t>
            </a:r>
          </a:p>
          <a:p>
            <a:endParaRPr lang="en-GB" dirty="0"/>
          </a:p>
        </p:txBody>
      </p:sp>
    </p:spTree>
    <p:extLst>
      <p:ext uri="{BB962C8B-B14F-4D97-AF65-F5344CB8AC3E}">
        <p14:creationId xmlns:p14="http://schemas.microsoft.com/office/powerpoint/2010/main" val="30151787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35696" y="404664"/>
            <a:ext cx="5022304" cy="4401205"/>
          </a:xfrm>
          <a:prstGeom prst="rect">
            <a:avLst/>
          </a:prstGeom>
        </p:spPr>
        <p:txBody>
          <a:bodyPr wrap="square">
            <a:spAutoFit/>
          </a:bodyPr>
          <a:lstStyle/>
          <a:p>
            <a:pPr algn="ctr"/>
            <a:r>
              <a:rPr lang="en-GB" sz="2800" b="1" dirty="0">
                <a:solidFill>
                  <a:schemeClr val="accent1"/>
                </a:solidFill>
              </a:rPr>
              <a:t>Dear Lord,</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Please </a:t>
            </a:r>
            <a:r>
              <a:rPr lang="en-GB" sz="2800" b="1" dirty="0">
                <a:solidFill>
                  <a:schemeClr val="accent1"/>
                </a:solidFill>
              </a:rPr>
              <a:t>bless our school</a:t>
            </a:r>
            <a:endParaRPr lang="en-GB" sz="2800" dirty="0">
              <a:solidFill>
                <a:schemeClr val="accent1"/>
              </a:solidFill>
            </a:endParaRPr>
          </a:p>
          <a:p>
            <a:pPr algn="ctr"/>
            <a:r>
              <a:rPr lang="en-GB" sz="2800" b="1" dirty="0">
                <a:solidFill>
                  <a:schemeClr val="accent1"/>
                </a:solidFill>
              </a:rPr>
              <a:t>As we try to</a:t>
            </a:r>
            <a:endParaRPr lang="en-GB" sz="2800" dirty="0">
              <a:solidFill>
                <a:schemeClr val="accent1"/>
              </a:solidFill>
            </a:endParaRPr>
          </a:p>
          <a:p>
            <a:pPr algn="ctr"/>
            <a:r>
              <a:rPr lang="en-GB" sz="2800" b="1" dirty="0">
                <a:solidFill>
                  <a:schemeClr val="accent1"/>
                </a:solidFill>
              </a:rPr>
              <a:t>Love, learn,</a:t>
            </a:r>
            <a:endParaRPr lang="en-GB" sz="2800" dirty="0">
              <a:solidFill>
                <a:schemeClr val="accent1"/>
              </a:solidFill>
            </a:endParaRPr>
          </a:p>
          <a:p>
            <a:pPr algn="ctr"/>
            <a:r>
              <a:rPr lang="en-GB" sz="2800" b="1" dirty="0">
                <a:solidFill>
                  <a:schemeClr val="accent1"/>
                </a:solidFill>
              </a:rPr>
              <a:t>Share and respect</a:t>
            </a:r>
            <a:endParaRPr lang="en-GB" sz="2800" dirty="0">
              <a:solidFill>
                <a:schemeClr val="accent1"/>
              </a:solidFill>
            </a:endParaRPr>
          </a:p>
          <a:p>
            <a:pPr algn="ctr"/>
            <a:r>
              <a:rPr lang="en-GB" sz="2800" b="1" dirty="0">
                <a:solidFill>
                  <a:schemeClr val="accent1"/>
                </a:solidFill>
              </a:rPr>
              <a:t>In the light of </a:t>
            </a:r>
            <a:r>
              <a:rPr lang="en-GB" sz="2800" b="1" dirty="0" smtClean="0">
                <a:solidFill>
                  <a:schemeClr val="accent1"/>
                </a:solidFill>
              </a:rPr>
              <a:t>Jesus.</a:t>
            </a:r>
          </a:p>
          <a:p>
            <a:pPr algn="ct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St </a:t>
            </a:r>
            <a:r>
              <a:rPr lang="en-GB" sz="2800" b="1" dirty="0">
                <a:solidFill>
                  <a:schemeClr val="accent1"/>
                </a:solidFill>
              </a:rPr>
              <a:t>Alban, pray for us.</a:t>
            </a:r>
            <a:endParaRPr lang="en-GB" sz="2800" dirty="0">
              <a:solidFill>
                <a:schemeClr val="accent1"/>
              </a:solidFill>
            </a:endParaRPr>
          </a:p>
          <a:p>
            <a:pPr algn="ctr"/>
            <a:r>
              <a:rPr lang="en-GB" sz="2800" b="1" dirty="0">
                <a:solidFill>
                  <a:schemeClr val="accent1"/>
                </a:solidFill>
              </a:rPr>
              <a:t> </a:t>
            </a:r>
            <a:r>
              <a:rPr lang="en-GB" sz="2800" b="1" dirty="0" smtClean="0">
                <a:solidFill>
                  <a:schemeClr val="accent1"/>
                </a:solidFill>
              </a:rPr>
              <a:t>Amen</a:t>
            </a:r>
            <a:endParaRPr lang="en-GB" sz="2800" dirty="0">
              <a:solidFill>
                <a:schemeClr val="accent1"/>
              </a:solidFill>
            </a:endParaRPr>
          </a:p>
          <a:p>
            <a:pPr algn="ctr"/>
            <a:r>
              <a:rPr lang="en-GB" sz="2800" b="1" dirty="0">
                <a:solidFill>
                  <a:schemeClr val="accent1"/>
                </a:solidFill>
              </a:rPr>
              <a:t> </a:t>
            </a:r>
            <a:endParaRPr lang="en-GB" sz="2800" dirty="0">
              <a:solidFill>
                <a:schemeClr val="accent1"/>
              </a:solidFill>
            </a:endParaRPr>
          </a:p>
        </p:txBody>
      </p:sp>
      <p:pic>
        <p:nvPicPr>
          <p:cNvPr id="3" name="Picture 9"/>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03648" y="4581128"/>
            <a:ext cx="6048672" cy="1924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77090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2" descr="C:\Users\sch8753525\AppData\Local\Microsoft\Windows\Temporary Internet Files\Content.IE5\036YOBRD\SundayGospel_225[1].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75575" y="1600446"/>
            <a:ext cx="4644697" cy="4386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2881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2000" b="1" dirty="0" smtClean="0">
                <a:solidFill>
                  <a:schemeClr val="tx2"/>
                </a:solidFill>
              </a:rPr>
              <a:t>In this Gospel Reading, we hear how a woman had such great faith in Jesus and how her faith was rewarded. </a:t>
            </a:r>
            <a:endParaRPr lang="en-GB" sz="2000" b="1" dirty="0">
              <a:solidFill>
                <a:schemeClr val="tx2"/>
              </a:solidFill>
            </a:endParaRPr>
          </a:p>
        </p:txBody>
      </p:sp>
      <p:pic>
        <p:nvPicPr>
          <p:cNvPr id="5" name="Content Placeholder 4"/>
          <p:cNvPicPr>
            <a:picLocks noGrp="1"/>
          </p:cNvPicPr>
          <p:nvPr>
            <p:ph idx="1"/>
          </p:nvPr>
        </p:nvPicPr>
        <p:blipFill>
          <a:blip r:embed="rId2"/>
          <a:stretch>
            <a:fillRect/>
          </a:stretch>
        </p:blipFill>
        <p:spPr>
          <a:xfrm>
            <a:off x="1553218" y="1600200"/>
            <a:ext cx="6037563" cy="4525963"/>
          </a:xfrm>
          <a:prstGeom prst="rect">
            <a:avLst/>
          </a:prstGeom>
        </p:spPr>
      </p:pic>
    </p:spTree>
    <p:extLst>
      <p:ext uri="{BB962C8B-B14F-4D97-AF65-F5344CB8AC3E}">
        <p14:creationId xmlns:p14="http://schemas.microsoft.com/office/powerpoint/2010/main" val="40866198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Mark 5:21-43</a:t>
            </a:r>
            <a:endParaRPr lang="en-GB" dirty="0">
              <a:solidFill>
                <a:srgbClr val="0070C0"/>
              </a:solidFill>
            </a:endParaRPr>
          </a:p>
        </p:txBody>
      </p:sp>
      <p:sp>
        <p:nvSpPr>
          <p:cNvPr id="3" name="Content Placeholder 2"/>
          <p:cNvSpPr>
            <a:spLocks noGrp="1"/>
          </p:cNvSpPr>
          <p:nvPr>
            <p:ph idx="1"/>
          </p:nvPr>
        </p:nvSpPr>
        <p:spPr/>
        <p:txBody>
          <a:bodyPr>
            <a:normAutofit/>
          </a:bodyPr>
          <a:lstStyle/>
          <a:p>
            <a:r>
              <a:rPr lang="en-GB" sz="4000" i="1" dirty="0" smtClean="0">
                <a:solidFill>
                  <a:srgbClr val="0070C0"/>
                </a:solidFill>
              </a:rPr>
              <a:t>The Lord be with you.</a:t>
            </a:r>
          </a:p>
          <a:p>
            <a:r>
              <a:rPr lang="en-GB" sz="4000" b="1" dirty="0" smtClean="0">
                <a:solidFill>
                  <a:srgbClr val="0070C0"/>
                </a:solidFill>
              </a:rPr>
              <a:t>And with your spirit</a:t>
            </a:r>
          </a:p>
          <a:p>
            <a:r>
              <a:rPr lang="en-GB" sz="4000" i="1" dirty="0" smtClean="0">
                <a:solidFill>
                  <a:srgbClr val="0070C0"/>
                </a:solidFill>
              </a:rPr>
              <a:t>A reading from the Holy Gospel according to Mark.</a:t>
            </a:r>
          </a:p>
          <a:p>
            <a:r>
              <a:rPr lang="en-GB" sz="4000" b="1" dirty="0" smtClean="0">
                <a:solidFill>
                  <a:srgbClr val="0070C0"/>
                </a:solidFill>
              </a:rPr>
              <a:t>Glory to you, O Lord.</a:t>
            </a:r>
            <a:endParaRPr lang="en-GB" sz="40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989760"/>
      </p:ext>
    </p:extLst>
  </p:cSld>
  <p:clrMapOvr>
    <a:masterClrMapping/>
  </p:clrMapOvr>
  <mc:AlternateContent xmlns:mc="http://schemas.openxmlformats.org/markup-compatibility/2006" xmlns:p14="http://schemas.microsoft.com/office/powerpoint/2010/main">
    <mc:Choice Requires="p14">
      <p:transition spd="slow" p14:dur="2000" advTm="20663"/>
    </mc:Choice>
    <mc:Fallback xmlns="">
      <p:transition spd="slow" advTm="20663"/>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Text Placeholder 3"/>
          <p:cNvSpPr>
            <a:spLocks noGrp="1"/>
          </p:cNvSpPr>
          <p:nvPr>
            <p:ph type="body" sz="half" idx="2"/>
          </p:nvPr>
        </p:nvSpPr>
        <p:spPr>
          <a:xfrm>
            <a:off x="1691680" y="5157192"/>
            <a:ext cx="5472608" cy="936104"/>
          </a:xfrm>
        </p:spPr>
        <p:txBody>
          <a:bodyPr>
            <a:noAutofit/>
          </a:bodyPr>
          <a:lstStyle/>
          <a:p>
            <a:r>
              <a:rPr lang="en-GB" sz="2000" b="1" dirty="0" smtClean="0">
                <a:solidFill>
                  <a:schemeClr val="tx2"/>
                </a:solidFill>
              </a:rPr>
              <a:t>When Jesus had crossed in the boat to the other side of the lake, a large crowd gathered round him and he stayed by the lakeside.</a:t>
            </a:r>
            <a:endParaRPr lang="en-GB" sz="2000" b="1" dirty="0">
              <a:solidFill>
                <a:schemeClr val="tx2"/>
              </a:solidFill>
            </a:endParaRPr>
          </a:p>
        </p:txBody>
      </p:sp>
      <p:pic>
        <p:nvPicPr>
          <p:cNvPr id="6" name="Picture Placeholder 5"/>
          <p:cNvPicPr>
            <a:picLocks noGrp="1"/>
          </p:cNvPicPr>
          <p:nvPr>
            <p:ph type="pic" idx="1"/>
          </p:nvPr>
        </p:nvPicPr>
        <p:blipFill>
          <a:blip r:embed="rId2"/>
          <a:srcRect l="24" r="24"/>
          <a:stretch>
            <a:fillRect/>
          </a:stretch>
        </p:blipFill>
        <p:spPr>
          <a:prstGeom prst="rect">
            <a:avLst/>
          </a:prstGeom>
        </p:spPr>
      </p:pic>
    </p:spTree>
    <p:extLst>
      <p:ext uri="{BB962C8B-B14F-4D97-AF65-F5344CB8AC3E}">
        <p14:creationId xmlns:p14="http://schemas.microsoft.com/office/powerpoint/2010/main" val="18609821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4" name="Text Placeholder 3"/>
          <p:cNvSpPr>
            <a:spLocks noGrp="1"/>
          </p:cNvSpPr>
          <p:nvPr>
            <p:ph type="body" sz="half" idx="2"/>
          </p:nvPr>
        </p:nvSpPr>
        <p:spPr/>
        <p:txBody>
          <a:bodyPr>
            <a:normAutofit/>
          </a:bodyPr>
          <a:lstStyle/>
          <a:p>
            <a:r>
              <a:rPr lang="en-GB" b="1" dirty="0" smtClean="0">
                <a:solidFill>
                  <a:schemeClr val="tx2"/>
                </a:solidFill>
              </a:rPr>
              <a:t>A woman, who had been ill for 12 years, came up behind Jesus and touched his cloak. “If I can touch even his clothes,” she had told herself, “I shall be well again.” She then immediately felt that she was cured.</a:t>
            </a:r>
            <a:endParaRPr lang="en-GB" b="1" dirty="0">
              <a:solidFill>
                <a:schemeClr val="tx2"/>
              </a:solidFill>
            </a:endParaRPr>
          </a:p>
          <a:p>
            <a:endParaRPr lang="en-GB" dirty="0"/>
          </a:p>
        </p:txBody>
      </p:sp>
      <p:pic>
        <p:nvPicPr>
          <p:cNvPr id="6" name="Picture Placeholder 5"/>
          <p:cNvPicPr>
            <a:picLocks noGrp="1"/>
          </p:cNvPicPr>
          <p:nvPr>
            <p:ph type="pic" idx="1"/>
          </p:nvPr>
        </p:nvPicPr>
        <p:blipFill>
          <a:blip r:embed="rId2"/>
          <a:srcRect l="24" r="24"/>
          <a:stretch>
            <a:fillRect/>
          </a:stretch>
        </p:blipFill>
        <p:spPr>
          <a:prstGeom prst="rect">
            <a:avLst/>
          </a:prstGeom>
        </p:spPr>
      </p:pic>
    </p:spTree>
    <p:extLst>
      <p:ext uri="{BB962C8B-B14F-4D97-AF65-F5344CB8AC3E}">
        <p14:creationId xmlns:p14="http://schemas.microsoft.com/office/powerpoint/2010/main" val="12461611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4" name="Text Placeholder 3"/>
          <p:cNvSpPr>
            <a:spLocks noGrp="1"/>
          </p:cNvSpPr>
          <p:nvPr>
            <p:ph type="body" sz="half" idx="2"/>
          </p:nvPr>
        </p:nvSpPr>
        <p:spPr>
          <a:xfrm>
            <a:off x="1792288" y="5367338"/>
            <a:ext cx="5486400" cy="941982"/>
          </a:xfrm>
        </p:spPr>
        <p:txBody>
          <a:bodyPr>
            <a:noAutofit/>
          </a:bodyPr>
          <a:lstStyle/>
          <a:p>
            <a:r>
              <a:rPr lang="en-GB" b="1" dirty="0" smtClean="0">
                <a:solidFill>
                  <a:schemeClr val="tx2"/>
                </a:solidFill>
              </a:rPr>
              <a:t>Jesus was immediately aware that power had gone out from him. He turned round and said, “Who touched me?” The woman came forward and told him the truth. Jesus said, “Your faith has restored you to health. Go in peace.”</a:t>
            </a:r>
            <a:endParaRPr lang="en-GB" b="1" dirty="0">
              <a:solidFill>
                <a:schemeClr val="tx2"/>
              </a:solidFill>
            </a:endParaRPr>
          </a:p>
        </p:txBody>
      </p:sp>
      <p:pic>
        <p:nvPicPr>
          <p:cNvPr id="6" name="Picture Placeholder 5"/>
          <p:cNvPicPr>
            <a:picLocks noGrp="1"/>
          </p:cNvPicPr>
          <p:nvPr>
            <p:ph type="pic" idx="1"/>
          </p:nvPr>
        </p:nvPicPr>
        <p:blipFill>
          <a:blip r:embed="rId2"/>
          <a:srcRect l="24" r="24"/>
          <a:stretch>
            <a:fillRect/>
          </a:stretch>
        </p:blipFill>
        <p:spPr>
          <a:prstGeom prst="rect">
            <a:avLst/>
          </a:prstGeom>
        </p:spPr>
      </p:pic>
    </p:spTree>
    <p:extLst>
      <p:ext uri="{BB962C8B-B14F-4D97-AF65-F5344CB8AC3E}">
        <p14:creationId xmlns:p14="http://schemas.microsoft.com/office/powerpoint/2010/main" val="39309789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rPr>
              <a:t>Mark 5:21-43</a:t>
            </a:r>
            <a:endParaRPr lang="en-GB" dirty="0">
              <a:solidFill>
                <a:srgbClr val="0070C0"/>
              </a:solidFill>
            </a:endParaRPr>
          </a:p>
        </p:txBody>
      </p:sp>
      <p:sp>
        <p:nvSpPr>
          <p:cNvPr id="3" name="Content Placeholder 2"/>
          <p:cNvSpPr>
            <a:spLocks noGrp="1"/>
          </p:cNvSpPr>
          <p:nvPr>
            <p:ph idx="1"/>
          </p:nvPr>
        </p:nvSpPr>
        <p:spPr/>
        <p:txBody>
          <a:bodyPr>
            <a:normAutofit/>
          </a:bodyPr>
          <a:lstStyle/>
          <a:p>
            <a:endParaRPr lang="en-GB" i="1" dirty="0" smtClean="0"/>
          </a:p>
          <a:p>
            <a:endParaRPr lang="en-GB" i="1" dirty="0"/>
          </a:p>
          <a:p>
            <a:endParaRPr lang="en-GB" i="1" dirty="0" smtClean="0"/>
          </a:p>
          <a:p>
            <a:r>
              <a:rPr lang="en-GB" sz="4400" i="1" dirty="0" smtClean="0">
                <a:solidFill>
                  <a:srgbClr val="0070C0"/>
                </a:solidFill>
              </a:rPr>
              <a:t>The Gospel of the Lord</a:t>
            </a:r>
          </a:p>
          <a:p>
            <a:r>
              <a:rPr lang="en-GB" sz="4400" b="1" dirty="0" smtClean="0">
                <a:solidFill>
                  <a:srgbClr val="0070C0"/>
                </a:solidFill>
              </a:rPr>
              <a:t>Praise to you, Lord Jesus Christ.</a:t>
            </a:r>
            <a:endParaRPr lang="en-GB" sz="4400" b="1" dirty="0">
              <a:solidFill>
                <a:srgbClr val="0070C0"/>
              </a:solidFill>
            </a:endParaRPr>
          </a:p>
        </p:txBody>
      </p:sp>
      <p:pic>
        <p:nvPicPr>
          <p:cNvPr id="4" name="Picture 32" descr="C:\Users\sch8753525\AppData\Local\Microsoft\Windows\Temporary Internet Files\Content.IE5\036YOBRD\SundayGospel_225[1].jpg"/>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7488238" y="260350"/>
            <a:ext cx="1655762" cy="136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1988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2000" b="1" dirty="0" smtClean="0">
                <a:solidFill>
                  <a:schemeClr val="tx2"/>
                </a:solidFill>
              </a:rPr>
              <a:t>In this Gospel Reading, we are reminded to always have faith in God, who will help us to overcome any difficulties that we may face on life’s journey.</a:t>
            </a:r>
            <a:endParaRPr lang="en-GB" sz="2000" b="1" dirty="0">
              <a:solidFill>
                <a:schemeClr val="tx2"/>
              </a:solidFill>
            </a:endParaRPr>
          </a:p>
        </p:txBody>
      </p:sp>
      <p:pic>
        <p:nvPicPr>
          <p:cNvPr id="5" name="Content Placeholder 4"/>
          <p:cNvPicPr>
            <a:picLocks noGrp="1"/>
          </p:cNvPicPr>
          <p:nvPr>
            <p:ph idx="1"/>
          </p:nvPr>
        </p:nvPicPr>
        <p:blipFill>
          <a:blip r:embed="rId2"/>
          <a:stretch>
            <a:fillRect/>
          </a:stretch>
        </p:blipFill>
        <p:spPr>
          <a:xfrm>
            <a:off x="1553218" y="1600200"/>
            <a:ext cx="6037563" cy="4525963"/>
          </a:xfrm>
          <a:prstGeom prst="rect">
            <a:avLst/>
          </a:prstGeom>
        </p:spPr>
      </p:pic>
    </p:spTree>
    <p:extLst>
      <p:ext uri="{BB962C8B-B14F-4D97-AF65-F5344CB8AC3E}">
        <p14:creationId xmlns:p14="http://schemas.microsoft.com/office/powerpoint/2010/main" val="40969066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Reception</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Tree>
    <p:extLst>
      <p:ext uri="{BB962C8B-B14F-4D97-AF65-F5344CB8AC3E}">
        <p14:creationId xmlns:p14="http://schemas.microsoft.com/office/powerpoint/2010/main" val="4198502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143000" y="867833"/>
            <a:ext cx="6858000" cy="5122333"/>
          </a:xfrm>
          <a:prstGeom prst="rect">
            <a:avLst/>
          </a:prstGeom>
        </p:spPr>
      </p:pic>
    </p:spTree>
    <p:extLst>
      <p:ext uri="{BB962C8B-B14F-4D97-AF65-F5344CB8AC3E}">
        <p14:creationId xmlns:p14="http://schemas.microsoft.com/office/powerpoint/2010/main" val="32695820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111"/>
            <a:ext cx="9144000" cy="6829778"/>
          </a:xfrm>
          <a:prstGeom prst="rect">
            <a:avLst/>
          </a:prstGeom>
        </p:spPr>
      </p:pic>
    </p:spTree>
    <p:extLst>
      <p:ext uri="{BB962C8B-B14F-4D97-AF65-F5344CB8AC3E}">
        <p14:creationId xmlns:p14="http://schemas.microsoft.com/office/powerpoint/2010/main" val="13756618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1</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Tree>
    <p:extLst>
      <p:ext uri="{BB962C8B-B14F-4D97-AF65-F5344CB8AC3E}">
        <p14:creationId xmlns:p14="http://schemas.microsoft.com/office/powerpoint/2010/main" val="35872789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111"/>
            <a:ext cx="9144000" cy="6829778"/>
          </a:xfrm>
          <a:prstGeom prst="rect">
            <a:avLst/>
          </a:prstGeom>
        </p:spPr>
      </p:pic>
    </p:spTree>
    <p:extLst>
      <p:ext uri="{BB962C8B-B14F-4D97-AF65-F5344CB8AC3E}">
        <p14:creationId xmlns:p14="http://schemas.microsoft.com/office/powerpoint/2010/main" val="13076928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111"/>
            <a:ext cx="9144000" cy="6829778"/>
          </a:xfrm>
          <a:prstGeom prst="rect">
            <a:avLst/>
          </a:prstGeom>
        </p:spPr>
      </p:pic>
    </p:spTree>
    <p:extLst>
      <p:ext uri="{BB962C8B-B14F-4D97-AF65-F5344CB8AC3E}">
        <p14:creationId xmlns:p14="http://schemas.microsoft.com/office/powerpoint/2010/main" val="19823373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2</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Tree>
    <p:extLst>
      <p:ext uri="{BB962C8B-B14F-4D97-AF65-F5344CB8AC3E}">
        <p14:creationId xmlns:p14="http://schemas.microsoft.com/office/powerpoint/2010/main" val="8516295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10833" y="0"/>
            <a:ext cx="5122333" cy="6858000"/>
          </a:xfrm>
          <a:prstGeom prst="rect">
            <a:avLst/>
          </a:prstGeom>
        </p:spPr>
      </p:pic>
    </p:spTree>
    <p:extLst>
      <p:ext uri="{BB962C8B-B14F-4D97-AF65-F5344CB8AC3E}">
        <p14:creationId xmlns:p14="http://schemas.microsoft.com/office/powerpoint/2010/main" val="27952179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111"/>
            <a:ext cx="9144000" cy="6829778"/>
          </a:xfrm>
          <a:prstGeom prst="rect">
            <a:avLst/>
          </a:prstGeom>
        </p:spPr>
      </p:pic>
    </p:spTree>
    <p:extLst>
      <p:ext uri="{BB962C8B-B14F-4D97-AF65-F5344CB8AC3E}">
        <p14:creationId xmlns:p14="http://schemas.microsoft.com/office/powerpoint/2010/main" val="30526933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3</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Tree>
    <p:extLst>
      <p:ext uri="{BB962C8B-B14F-4D97-AF65-F5344CB8AC3E}">
        <p14:creationId xmlns:p14="http://schemas.microsoft.com/office/powerpoint/2010/main" val="8516295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230798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34320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4</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Tree>
    <p:extLst>
      <p:ext uri="{BB962C8B-B14F-4D97-AF65-F5344CB8AC3E}">
        <p14:creationId xmlns:p14="http://schemas.microsoft.com/office/powerpoint/2010/main" val="40542845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143000" y="867833"/>
            <a:ext cx="6858000" cy="5122333"/>
          </a:xfrm>
          <a:prstGeom prst="rect">
            <a:avLst/>
          </a:prstGeom>
        </p:spPr>
      </p:pic>
    </p:spTree>
    <p:extLst>
      <p:ext uri="{BB962C8B-B14F-4D97-AF65-F5344CB8AC3E}">
        <p14:creationId xmlns:p14="http://schemas.microsoft.com/office/powerpoint/2010/main" val="183645193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111"/>
            <a:ext cx="9144000" cy="6829778"/>
          </a:xfrm>
          <a:prstGeom prst="rect">
            <a:avLst/>
          </a:prstGeom>
        </p:spPr>
      </p:pic>
    </p:spTree>
    <p:extLst>
      <p:ext uri="{BB962C8B-B14F-4D97-AF65-F5344CB8AC3E}">
        <p14:creationId xmlns:p14="http://schemas.microsoft.com/office/powerpoint/2010/main" val="36946918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5</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Tree>
    <p:extLst>
      <p:ext uri="{BB962C8B-B14F-4D97-AF65-F5344CB8AC3E}">
        <p14:creationId xmlns:p14="http://schemas.microsoft.com/office/powerpoint/2010/main" val="8516295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665930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28950" y="0"/>
            <a:ext cx="3086100" cy="6858000"/>
          </a:xfrm>
          <a:prstGeom prst="rect">
            <a:avLst/>
          </a:prstGeom>
        </p:spPr>
      </p:pic>
    </p:spTree>
    <p:extLst>
      <p:ext uri="{BB962C8B-B14F-4D97-AF65-F5344CB8AC3E}">
        <p14:creationId xmlns:p14="http://schemas.microsoft.com/office/powerpoint/2010/main" val="5438229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2001202" y="2769870"/>
            <a:ext cx="5141595" cy="1289135"/>
          </a:xfrm>
          <a:prstGeom prst="rect">
            <a:avLst/>
          </a:prstGeom>
          <a:noFill/>
          <a:ln w="9525">
            <a:noFill/>
            <a:miter lim="800000"/>
            <a:headEnd/>
            <a:tailEnd/>
          </a:ln>
        </p:spPr>
        <p:txBody>
          <a:bodyPr rot="0" vert="horz" wrap="square" lIns="91440" tIns="45720" rIns="91440" bIns="45720" anchor="t" anchorCtr="0">
            <a:spAutoFit/>
          </a:bodyPr>
          <a:lstStyle/>
          <a:p>
            <a:pPr algn="ctr">
              <a:lnSpc>
                <a:spcPct val="115000"/>
              </a:lnSpc>
              <a:spcAft>
                <a:spcPts val="1000"/>
              </a:spcAft>
            </a:pPr>
            <a:r>
              <a:rPr lang="en-GB" sz="7200" b="1" dirty="0" smtClean="0">
                <a:ln w="28575" cap="flat" cmpd="sng" algn="ctr">
                  <a:gradFill>
                    <a:gsLst>
                      <a:gs pos="25000">
                        <a:srgbClr val="0A4080"/>
                      </a:gs>
                      <a:gs pos="80000">
                        <a:srgbClr val="7DA6EA"/>
                      </a:gs>
                    </a:gsLst>
                    <a:lin ang="5400000" scaled="0"/>
                  </a:gradFill>
                  <a:prstDash val="solid"/>
                  <a:round/>
                </a:ln>
                <a:solidFill>
                  <a:srgbClr val="FFFFFF"/>
                </a:solidFill>
                <a:effectLst>
                  <a:outerShdw blurRad="41275" dist="12700" dir="12000000" algn="tl">
                    <a:srgbClr val="000000">
                      <a:alpha val="40000"/>
                    </a:srgbClr>
                  </a:outerShdw>
                </a:effectLst>
                <a:latin typeface="Comic Sans MS"/>
                <a:ea typeface="Calibri"/>
                <a:cs typeface="Times New Roman"/>
              </a:rPr>
              <a:t>Year 6</a:t>
            </a:r>
            <a:endParaRPr lang="en-GB" sz="7200" dirty="0">
              <a:effectLst/>
              <a:latin typeface="Calibri"/>
              <a:ea typeface="Calibri"/>
              <a:cs typeface="Times New Roman"/>
            </a:endParaRPr>
          </a:p>
        </p:txBody>
      </p:sp>
      <p:pic>
        <p:nvPicPr>
          <p:cNvPr id="3" name="Picture 2"/>
          <p:cNvPicPr/>
          <p:nvPr/>
        </p:nvPicPr>
        <p:blipFill>
          <a:blip r:embed="rId2">
            <a:extLst>
              <a:ext uri="{28A0092B-C50C-407E-A947-70E740481C1C}">
                <a14:useLocalDpi xmlns:a14="http://schemas.microsoft.com/office/drawing/2010/main" val="0"/>
              </a:ext>
            </a:extLst>
          </a:blip>
          <a:srcRect/>
          <a:stretch>
            <a:fillRect/>
          </a:stretch>
        </p:blipFill>
        <p:spPr bwMode="auto">
          <a:xfrm>
            <a:off x="1691680" y="417821"/>
            <a:ext cx="6296025" cy="2002790"/>
          </a:xfrm>
          <a:prstGeom prst="rect">
            <a:avLst/>
          </a:prstGeom>
          <a:noFill/>
          <a:ln>
            <a:noFill/>
          </a:ln>
          <a:effectLst/>
        </p:spPr>
      </p:pic>
    </p:spTree>
    <p:extLst>
      <p:ext uri="{BB962C8B-B14F-4D97-AF65-F5344CB8AC3E}">
        <p14:creationId xmlns:p14="http://schemas.microsoft.com/office/powerpoint/2010/main" val="8516295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755610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432740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15" descr="C:\Users\sch8753525\AppData\Local\Microsoft\Windows\Temporary Internet Files\Content.IE5\JVF62O3J\2011916499_4d8f9f6585_m[1].jpg"/>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79712" y="1675596"/>
            <a:ext cx="4752527" cy="481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25119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descr="C:\Users\sch8753525\AppData\Local\Microsoft\Windows\Temporary Internet Files\Content.IE5\JVF62O3J\2011916499_4d8f9f6585_m[1].jpg"/>
          <p:cNvPicPr/>
          <p:nvPr/>
        </p:nvPicPr>
        <p:blipFill>
          <a:blip r:embed="rId2">
            <a:extLst>
              <a:ext uri="{28A0092B-C50C-407E-A947-70E740481C1C}">
                <a14:useLocalDpi xmlns:a14="http://schemas.microsoft.com/office/drawing/2010/main" val="0"/>
              </a:ext>
            </a:extLst>
          </a:blip>
          <a:stretch>
            <a:fillRect/>
          </a:stretch>
        </p:blipFill>
        <p:spPr bwMode="auto">
          <a:xfrm>
            <a:off x="457200" y="205465"/>
            <a:ext cx="1341755" cy="1358900"/>
          </a:xfrm>
          <a:prstGeom prst="rect">
            <a:avLst/>
          </a:prstGeom>
          <a:noFill/>
          <a:extLst/>
        </p:spPr>
      </p:pic>
      <p:pic>
        <p:nvPicPr>
          <p:cNvPr id="5" name="Picture 4" descr="C:\Users\sch8753525\AppData\Local\Microsoft\Windows\Temporary Internet Files\Content.IE5\JVF62O3J\2011916499_4d8f9f6585_m[1].jpg"/>
          <p:cNvPicPr/>
          <p:nvPr/>
        </p:nvPicPr>
        <p:blipFill>
          <a:blip r:embed="rId2">
            <a:extLst>
              <a:ext uri="{28A0092B-C50C-407E-A947-70E740481C1C}">
                <a14:useLocalDpi xmlns:a14="http://schemas.microsoft.com/office/drawing/2010/main" val="0"/>
              </a:ext>
            </a:extLst>
          </a:blip>
          <a:stretch>
            <a:fillRect/>
          </a:stretch>
        </p:blipFill>
        <p:spPr bwMode="auto">
          <a:xfrm>
            <a:off x="2386811" y="274638"/>
            <a:ext cx="1341755" cy="1358900"/>
          </a:xfrm>
          <a:prstGeom prst="rect">
            <a:avLst/>
          </a:prstGeom>
          <a:noFill/>
          <a:extLst/>
        </p:spPr>
      </p:pic>
      <p:pic>
        <p:nvPicPr>
          <p:cNvPr id="6" name="Picture 5" descr="C:\Users\sch8753525\AppData\Local\Microsoft\Windows\Temporary Internet Files\Content.IE5\JVF62O3J\2011916499_4d8f9f6585_m[1].jpg"/>
          <p:cNvPicPr/>
          <p:nvPr/>
        </p:nvPicPr>
        <p:blipFill>
          <a:blip r:embed="rId2">
            <a:extLst>
              <a:ext uri="{28A0092B-C50C-407E-A947-70E740481C1C}">
                <a14:useLocalDpi xmlns:a14="http://schemas.microsoft.com/office/drawing/2010/main" val="0"/>
              </a:ext>
            </a:extLst>
          </a:blip>
          <a:stretch>
            <a:fillRect/>
          </a:stretch>
        </p:blipFill>
        <p:spPr bwMode="auto">
          <a:xfrm>
            <a:off x="4067944" y="166688"/>
            <a:ext cx="1341755" cy="1358900"/>
          </a:xfrm>
          <a:prstGeom prst="rect">
            <a:avLst/>
          </a:prstGeom>
          <a:noFill/>
          <a:extLst/>
        </p:spPr>
      </p:pic>
      <p:pic>
        <p:nvPicPr>
          <p:cNvPr id="7" name="Content Placeholder 6" descr="C:\Users\sch8753525\AppData\Local\Microsoft\Windows\Temporary Internet Files\Content.IE5\JVF62O3J\2011916499_4d8f9f6585_m[1].jpg"/>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5796136" y="216283"/>
            <a:ext cx="1416745" cy="1289149"/>
          </a:xfrm>
          <a:prstGeom prst="rect">
            <a:avLst/>
          </a:prstGeom>
          <a:noFill/>
          <a:extLst/>
        </p:spPr>
      </p:pic>
      <p:pic>
        <p:nvPicPr>
          <p:cNvPr id="8" name="Picture 7" descr="C:\Users\sch8753525\AppData\Local\Microsoft\Windows\Temporary Internet Files\Content.IE5\JVF62O3J\2011916499_4d8f9f6585_m[1].jpg"/>
          <p:cNvPicPr/>
          <p:nvPr/>
        </p:nvPicPr>
        <p:blipFill>
          <a:blip r:embed="rId2">
            <a:extLst>
              <a:ext uri="{28A0092B-C50C-407E-A947-70E740481C1C}">
                <a14:useLocalDpi xmlns:a14="http://schemas.microsoft.com/office/drawing/2010/main" val="0"/>
              </a:ext>
            </a:extLst>
          </a:blip>
          <a:stretch>
            <a:fillRect/>
          </a:stretch>
        </p:blipFill>
        <p:spPr bwMode="auto">
          <a:xfrm>
            <a:off x="7538263" y="146532"/>
            <a:ext cx="1341755" cy="1358900"/>
          </a:xfrm>
          <a:prstGeom prst="rect">
            <a:avLst/>
          </a:prstGeom>
          <a:noFill/>
          <a:extLst/>
        </p:spPr>
      </p:pic>
      <p:sp>
        <p:nvSpPr>
          <p:cNvPr id="12" name="Rectangle 11"/>
          <p:cNvSpPr/>
          <p:nvPr/>
        </p:nvSpPr>
        <p:spPr>
          <a:xfrm>
            <a:off x="755576" y="1916832"/>
            <a:ext cx="8124442" cy="658835"/>
          </a:xfrm>
          <a:prstGeom prst="rect">
            <a:avLst/>
          </a:prstGeom>
        </p:spPr>
        <p:txBody>
          <a:bodyPr wrap="square">
            <a:spAutoFit/>
          </a:bodyPr>
          <a:lstStyle/>
          <a:p>
            <a:pPr>
              <a:lnSpc>
                <a:spcPct val="107000"/>
              </a:lnSpc>
              <a:spcAft>
                <a:spcPts val="800"/>
              </a:spcAft>
            </a:pPr>
            <a:endParaRPr lang="en-GB" sz="3600" b="1" dirty="0">
              <a:solidFill>
                <a:schemeClr val="tx2"/>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p:nvPr/>
        </p:nvSpPr>
        <p:spPr>
          <a:xfrm>
            <a:off x="683568" y="2024782"/>
            <a:ext cx="7632848" cy="707886"/>
          </a:xfrm>
          <a:prstGeom prst="rect">
            <a:avLst/>
          </a:prstGeom>
        </p:spPr>
        <p:txBody>
          <a:bodyPr wrap="square">
            <a:spAutoFit/>
          </a:bodyPr>
          <a:lstStyle/>
          <a:p>
            <a:endParaRPr lang="en-GB" sz="4000" b="1" dirty="0">
              <a:solidFill>
                <a:schemeClr val="tx2"/>
              </a:solidFill>
            </a:endParaRPr>
          </a:p>
        </p:txBody>
      </p:sp>
      <p:sp>
        <p:nvSpPr>
          <p:cNvPr id="9" name="Rectangle 8"/>
          <p:cNvSpPr/>
          <p:nvPr/>
        </p:nvSpPr>
        <p:spPr>
          <a:xfrm>
            <a:off x="2286000" y="1920895"/>
            <a:ext cx="5310336" cy="4093428"/>
          </a:xfrm>
          <a:prstGeom prst="rect">
            <a:avLst/>
          </a:prstGeom>
        </p:spPr>
        <p:txBody>
          <a:bodyPr wrap="square">
            <a:spAutoFit/>
          </a:bodyPr>
          <a:lstStyle/>
          <a:p>
            <a:endParaRPr lang="en-GB" sz="3200" dirty="0">
              <a:solidFill>
                <a:srgbClr val="000000"/>
              </a:solidFill>
              <a:latin typeface="Comic Sans MS" panose="030F0702030302020204" pitchFamily="66" charset="0"/>
            </a:endParaRPr>
          </a:p>
          <a:p>
            <a:endParaRPr lang="en-GB" sz="3200" dirty="0">
              <a:latin typeface="Comic Sans MS" panose="030F0702030302020204" pitchFamily="66" charset="0"/>
            </a:endParaRPr>
          </a:p>
          <a:p>
            <a:r>
              <a:rPr lang="en-GB" sz="2800" b="1" dirty="0">
                <a:solidFill>
                  <a:schemeClr val="tx2"/>
                </a:solidFill>
                <a:latin typeface="Comic Sans MS" panose="030F0702030302020204" pitchFamily="66" charset="0"/>
              </a:rPr>
              <a:t>Reception - Daisy &amp; Noah </a:t>
            </a:r>
          </a:p>
          <a:p>
            <a:r>
              <a:rPr lang="en-GB" sz="2800" b="1" dirty="0">
                <a:solidFill>
                  <a:schemeClr val="tx2"/>
                </a:solidFill>
                <a:latin typeface="Comic Sans MS" panose="030F0702030302020204" pitchFamily="66" charset="0"/>
              </a:rPr>
              <a:t>Year 1 - Johann &amp; Elliot </a:t>
            </a:r>
          </a:p>
          <a:p>
            <a:r>
              <a:rPr lang="en-GB" sz="2800" b="1" dirty="0">
                <a:solidFill>
                  <a:schemeClr val="tx2"/>
                </a:solidFill>
                <a:latin typeface="Comic Sans MS" panose="030F0702030302020204" pitchFamily="66" charset="0"/>
              </a:rPr>
              <a:t>Year 2 - Kingston &amp; Skye </a:t>
            </a:r>
          </a:p>
          <a:p>
            <a:r>
              <a:rPr lang="en-GB" sz="2800" b="1" dirty="0">
                <a:solidFill>
                  <a:schemeClr val="tx2"/>
                </a:solidFill>
                <a:latin typeface="Comic Sans MS" panose="030F0702030302020204" pitchFamily="66" charset="0"/>
              </a:rPr>
              <a:t>Year 3 - Cathy &amp; Ava </a:t>
            </a:r>
          </a:p>
          <a:p>
            <a:r>
              <a:rPr lang="en-GB" sz="2800" b="1" dirty="0">
                <a:solidFill>
                  <a:schemeClr val="tx2"/>
                </a:solidFill>
                <a:latin typeface="Comic Sans MS" panose="030F0702030302020204" pitchFamily="66" charset="0"/>
              </a:rPr>
              <a:t>Year 4 - Elisa &amp; </a:t>
            </a:r>
            <a:r>
              <a:rPr lang="en-GB" sz="2800" b="1" dirty="0" err="1">
                <a:solidFill>
                  <a:schemeClr val="tx2"/>
                </a:solidFill>
                <a:latin typeface="Comic Sans MS" panose="030F0702030302020204" pitchFamily="66" charset="0"/>
              </a:rPr>
              <a:t>Akash</a:t>
            </a:r>
            <a:r>
              <a:rPr lang="en-GB" sz="2800" b="1" dirty="0">
                <a:solidFill>
                  <a:schemeClr val="tx2"/>
                </a:solidFill>
                <a:latin typeface="Comic Sans MS" panose="030F0702030302020204" pitchFamily="66" charset="0"/>
              </a:rPr>
              <a:t> </a:t>
            </a:r>
          </a:p>
          <a:p>
            <a:r>
              <a:rPr lang="en-GB" sz="2800" b="1" dirty="0">
                <a:solidFill>
                  <a:schemeClr val="tx2"/>
                </a:solidFill>
                <a:latin typeface="Comic Sans MS" panose="030F0702030302020204" pitchFamily="66" charset="0"/>
              </a:rPr>
              <a:t>Year 5 - Freddie &amp; Phoebe </a:t>
            </a:r>
          </a:p>
          <a:p>
            <a:r>
              <a:rPr lang="en-GB" sz="2800" b="1" dirty="0">
                <a:solidFill>
                  <a:schemeClr val="tx2"/>
                </a:solidFill>
                <a:latin typeface="Comic Sans MS" panose="030F0702030302020204" pitchFamily="66" charset="0"/>
              </a:rPr>
              <a:t>Year 6 - Leon &amp; Ethan </a:t>
            </a:r>
            <a:endParaRPr lang="en-GB" sz="2800" b="1" dirty="0">
              <a:solidFill>
                <a:schemeClr val="tx2"/>
              </a:solidFill>
            </a:endParaRPr>
          </a:p>
        </p:txBody>
      </p:sp>
    </p:spTree>
    <p:extLst>
      <p:ext uri="{BB962C8B-B14F-4D97-AF65-F5344CB8AC3E}">
        <p14:creationId xmlns:p14="http://schemas.microsoft.com/office/powerpoint/2010/main" val="108823650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3074" name="Picture 2" descr="C:\Users\sch8753525\Pictures\star of the wee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558768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9" descr="C:\Users\sch8753525\AppData\Local\Microsoft\Windows\Temporary Internet Files\Content.IE5\SFD3QUE1\Happy_Birthday![1].pn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1004887" y="2510631"/>
            <a:ext cx="7134225"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493254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74638"/>
            <a:ext cx="8291513" cy="1498600"/>
          </a:xfrm>
        </p:spPr>
        <p:txBody>
          <a:bodyPr>
            <a:normAutofit/>
          </a:bodyPr>
          <a:lstStyle/>
          <a:p>
            <a:pPr eaLnBrk="1" hangingPunct="1"/>
            <a:r>
              <a:rPr lang="en-GB" altLang="en-US" sz="3600" b="1" dirty="0" smtClean="0">
                <a:solidFill>
                  <a:schemeClr val="tx2"/>
                </a:solidFill>
              </a:rPr>
              <a:t>Please remember to pray for </a:t>
            </a:r>
            <a:r>
              <a:rPr lang="en-GB" altLang="en-US" sz="3600" b="1" smtClean="0">
                <a:solidFill>
                  <a:schemeClr val="tx2"/>
                </a:solidFill>
              </a:rPr>
              <a:t>those who  sick this </a:t>
            </a:r>
            <a:r>
              <a:rPr lang="en-GB" altLang="en-US" sz="3600" b="1" dirty="0" smtClean="0">
                <a:solidFill>
                  <a:schemeClr val="tx2"/>
                </a:solidFill>
              </a:rPr>
              <a:t>week!</a:t>
            </a:r>
          </a:p>
        </p:txBody>
      </p:sp>
      <p:pic>
        <p:nvPicPr>
          <p:cNvPr id="17411" name="Picture 9"/>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68313" y="2565400"/>
            <a:ext cx="8229600" cy="2617788"/>
          </a:xfrm>
        </p:spPr>
      </p:pic>
      <p:pic>
        <p:nvPicPr>
          <p:cNvPr id="17412" name="Picture 2" descr="C:\Users\sch8753525\AppData\Local\Microsoft\Windows\Temporary Internet Files\Content.IE5\NY3JE61H\back+to+school[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7238" y="3424238"/>
            <a:ext cx="9525"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81846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normAutofit fontScale="90000"/>
          </a:bodyPr>
          <a:lstStyle/>
          <a:p>
            <a:pPr eaLnBrk="1" hangingPunct="1"/>
            <a:r>
              <a:rPr lang="en-GB" altLang="en-US" sz="8000" b="1" dirty="0" smtClean="0">
                <a:solidFill>
                  <a:schemeClr val="tx2"/>
                </a:solidFill>
              </a:rPr>
              <a:t>Let us pray.</a:t>
            </a:r>
          </a:p>
        </p:txBody>
      </p:sp>
      <p:sp>
        <p:nvSpPr>
          <p:cNvPr id="16387" name="Content Placeholder 2"/>
          <p:cNvSpPr>
            <a:spLocks noGrp="1"/>
          </p:cNvSpPr>
          <p:nvPr>
            <p:ph idx="1"/>
          </p:nvPr>
        </p:nvSpPr>
        <p:spPr/>
        <p:txBody>
          <a:bodyPr>
            <a:normAutofit/>
          </a:bodyPr>
          <a:lstStyle/>
          <a:p>
            <a:pPr marL="0" indent="0" algn="ctr">
              <a:buNone/>
            </a:pPr>
            <a:r>
              <a:rPr lang="en-US" sz="2400" b="1" dirty="0" smtClean="0">
                <a:solidFill>
                  <a:schemeClr val="tx2"/>
                </a:solidFill>
              </a:rPr>
              <a:t>Dear Blessed Lord,</a:t>
            </a:r>
          </a:p>
          <a:p>
            <a:pPr marL="0" indent="0" algn="ctr">
              <a:buNone/>
            </a:pPr>
            <a:endParaRPr lang="en-US" sz="2400" b="1" dirty="0" smtClean="0">
              <a:solidFill>
                <a:schemeClr val="tx2"/>
              </a:solidFill>
            </a:endParaRPr>
          </a:p>
          <a:p>
            <a:pPr marL="0" indent="0" algn="ctr">
              <a:buNone/>
            </a:pPr>
            <a:r>
              <a:rPr lang="en-US" sz="2400" b="1" dirty="0" smtClean="0">
                <a:solidFill>
                  <a:schemeClr val="tx2"/>
                </a:solidFill>
              </a:rPr>
              <a:t>Please help us to always have faith in you.</a:t>
            </a:r>
          </a:p>
          <a:p>
            <a:pPr marL="0" indent="0" algn="ctr">
              <a:buNone/>
            </a:pPr>
            <a:r>
              <a:rPr lang="en-US" sz="2400" b="1" dirty="0" smtClean="0">
                <a:solidFill>
                  <a:schemeClr val="tx2"/>
                </a:solidFill>
              </a:rPr>
              <a:t>So that we may know that you are always with us</a:t>
            </a:r>
          </a:p>
          <a:p>
            <a:pPr marL="0" indent="0" algn="ctr">
              <a:buNone/>
            </a:pPr>
            <a:r>
              <a:rPr lang="en-US" sz="2400" b="1" dirty="0" smtClean="0">
                <a:solidFill>
                  <a:schemeClr val="tx2"/>
                </a:solidFill>
              </a:rPr>
              <a:t>To help us to overcome any difficulties that we may face</a:t>
            </a:r>
          </a:p>
          <a:p>
            <a:pPr marL="0" indent="0" algn="ctr">
              <a:buNone/>
            </a:pPr>
            <a:r>
              <a:rPr lang="en-US" sz="2400" b="1" dirty="0" smtClean="0">
                <a:solidFill>
                  <a:schemeClr val="tx2"/>
                </a:solidFill>
              </a:rPr>
              <a:t>On life’s journey.</a:t>
            </a:r>
          </a:p>
          <a:p>
            <a:pPr marL="0" indent="0" algn="ctr">
              <a:buNone/>
            </a:pPr>
            <a:endParaRPr lang="en-US" sz="2400" b="1" dirty="0" smtClean="0">
              <a:solidFill>
                <a:schemeClr val="tx2"/>
              </a:solidFill>
            </a:endParaRPr>
          </a:p>
          <a:p>
            <a:pPr marL="0" indent="0" algn="ctr">
              <a:buNone/>
            </a:pPr>
            <a:r>
              <a:rPr lang="en-GB" altLang="en-US" sz="2400" b="1" dirty="0" smtClean="0">
                <a:solidFill>
                  <a:schemeClr val="tx2"/>
                </a:solidFill>
              </a:rPr>
              <a:t>Amen.</a:t>
            </a:r>
          </a:p>
          <a:p>
            <a:pPr marL="0" indent="0" eaLnBrk="1" hangingPunct="1"/>
            <a:endParaRPr lang="en-GB" altLang="en-US" dirty="0" smtClean="0"/>
          </a:p>
        </p:txBody>
      </p:sp>
      <p:pic>
        <p:nvPicPr>
          <p:cNvPr id="16388" name="Picture 2" descr="prayer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9638" y="44451"/>
            <a:ext cx="1776412" cy="1865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00" y="0"/>
            <a:ext cx="1538288"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 descr="prayer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8339" y="4709953"/>
            <a:ext cx="1538287"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 descr="prayer clip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4892516"/>
            <a:ext cx="1538287"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89242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a:xfrm>
            <a:off x="1371600" y="3886200"/>
            <a:ext cx="6400800" cy="1752600"/>
          </a:xfrm>
        </p:spPr>
        <p:txBody>
          <a:bodyPr>
            <a:normAutofit/>
          </a:bodyPr>
          <a:lstStyle/>
          <a:p>
            <a:r>
              <a:rPr lang="en-GB" sz="4000" b="1" dirty="0" smtClean="0">
                <a:solidFill>
                  <a:schemeClr val="tx2"/>
                </a:solidFill>
                <a:latin typeface="Curlz MT" panose="04040404050702020202" pitchFamily="82" charset="0"/>
              </a:rPr>
              <a:t>WOW!</a:t>
            </a:r>
          </a:p>
          <a:p>
            <a:r>
              <a:rPr lang="en-GB" sz="4000" b="1" dirty="0" smtClean="0">
                <a:solidFill>
                  <a:schemeClr val="tx2"/>
                </a:solidFill>
                <a:latin typeface="Curlz MT" panose="04040404050702020202" pitchFamily="82" charset="0"/>
              </a:rPr>
              <a:t>WELL DONE EVERYONE!</a:t>
            </a:r>
            <a:endParaRPr lang="en-GB" sz="4000" b="1" dirty="0">
              <a:solidFill>
                <a:schemeClr val="tx2"/>
              </a:solidFill>
              <a:latin typeface="Curlz MT" panose="04040404050702020202" pitchFamily="82"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611560" y="1700808"/>
            <a:ext cx="7920880" cy="2103497"/>
          </a:xfrm>
          <a:prstGeom prst="rect">
            <a:avLst/>
          </a:prstGeom>
          <a:noFill/>
          <a:ln>
            <a:noFill/>
          </a:ln>
        </p:spPr>
      </p:pic>
      <p:pic>
        <p:nvPicPr>
          <p:cNvPr id="1026" name="Picture 2"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404663"/>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59" y="5369785"/>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5373216"/>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ch8753525\AppData\Local\Microsoft\Windows\Temporary Internet Files\Content.IE5\83BWPBSP\4240385850_34c6799b77_z[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26" y="404664"/>
            <a:ext cx="976271" cy="93508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8344" y="3741570"/>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264" y="3720846"/>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72483"/>
            <a:ext cx="1280160" cy="1639824"/>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C:\Users\sch8753525\AppData\Local\Microsoft\Windows\Temporary Internet Files\Content.IE5\83BWPBSP\balloons[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1920" y="5218176"/>
            <a:ext cx="1280160" cy="1639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04993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1900</TotalTime>
  <Words>422</Words>
  <Application>Microsoft Office PowerPoint</Application>
  <PresentationFormat>On-screen Show (4:3)</PresentationFormat>
  <Paragraphs>73</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Comic Sans MS</vt:lpstr>
      <vt:lpstr>Curlz MT</vt:lpstr>
      <vt:lpstr>Times New Roman</vt:lpstr>
      <vt:lpstr>Office Theme</vt:lpstr>
      <vt:lpstr>PowerPoint Presentation</vt:lpstr>
      <vt:lpstr>PowerPoint Presentation</vt:lpstr>
      <vt:lpstr>Hail Mary</vt:lpstr>
      <vt:lpstr>PowerPoint Presentation</vt:lpstr>
      <vt:lpstr>PowerPoint Presentation</vt:lpstr>
      <vt:lpstr>In this Gospel Reading, we hear how a woman had such great faith in Jesus and how her faith was rewarded. </vt:lpstr>
      <vt:lpstr>Mark 5:21-43</vt:lpstr>
      <vt:lpstr>PowerPoint Presentation</vt:lpstr>
      <vt:lpstr>PowerPoint Presentation</vt:lpstr>
      <vt:lpstr>PowerPoint Presentation</vt:lpstr>
      <vt:lpstr>Mark 5:21-43</vt:lpstr>
      <vt:lpstr>In this Gospel Reading, we are reminded to always have faith in God, who will help us to overcome any difficulties that we may face on life’s journey.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Please remember to pray for those who  sick this week!</vt:lpstr>
      <vt:lpstr>Let us pray.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sch8753525</dc:creator>
  <cp:lastModifiedBy>sch8753525</cp:lastModifiedBy>
  <cp:revision>159</cp:revision>
  <cp:lastPrinted>2020-12-11T14:27:00Z</cp:lastPrinted>
  <dcterms:created xsi:type="dcterms:W3CDTF">2017-04-26T10:13:58Z</dcterms:created>
  <dcterms:modified xsi:type="dcterms:W3CDTF">2021-06-30T12:56:20Z</dcterms:modified>
</cp:coreProperties>
</file>