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3"/>
  </p:notesMasterIdLst>
  <p:handoutMasterIdLst>
    <p:handoutMasterId r:id="rId44"/>
  </p:handoutMasterIdLst>
  <p:sldIdLst>
    <p:sldId id="339" r:id="rId2"/>
    <p:sldId id="340" r:id="rId3"/>
    <p:sldId id="428" r:id="rId4"/>
    <p:sldId id="390" r:id="rId5"/>
    <p:sldId id="322" r:id="rId6"/>
    <p:sldId id="460" r:id="rId7"/>
    <p:sldId id="453" r:id="rId8"/>
    <p:sldId id="454" r:id="rId9"/>
    <p:sldId id="457" r:id="rId10"/>
    <p:sldId id="458" r:id="rId11"/>
    <p:sldId id="456" r:id="rId12"/>
    <p:sldId id="335" r:id="rId13"/>
    <p:sldId id="435" r:id="rId14"/>
    <p:sldId id="436" r:id="rId15"/>
    <p:sldId id="342" r:id="rId16"/>
    <p:sldId id="437" r:id="rId17"/>
    <p:sldId id="438" r:id="rId18"/>
    <p:sldId id="343" r:id="rId19"/>
    <p:sldId id="439" r:id="rId20"/>
    <p:sldId id="440" r:id="rId21"/>
    <p:sldId id="449" r:id="rId22"/>
    <p:sldId id="450" r:id="rId23"/>
    <p:sldId id="451" r:id="rId24"/>
    <p:sldId id="344" r:id="rId25"/>
    <p:sldId id="441" r:id="rId26"/>
    <p:sldId id="442" r:id="rId27"/>
    <p:sldId id="389" r:id="rId28"/>
    <p:sldId id="443" r:id="rId29"/>
    <p:sldId id="346" r:id="rId30"/>
    <p:sldId id="445" r:id="rId31"/>
    <p:sldId id="347" r:id="rId32"/>
    <p:sldId id="447" r:id="rId33"/>
    <p:sldId id="448" r:id="rId34"/>
    <p:sldId id="452" r:id="rId35"/>
    <p:sldId id="273" r:id="rId36"/>
    <p:sldId id="462" r:id="rId37"/>
    <p:sldId id="371" r:id="rId38"/>
    <p:sldId id="274" r:id="rId39"/>
    <p:sldId id="433" r:id="rId40"/>
    <p:sldId id="434" r:id="rId41"/>
    <p:sldId id="341" r:id="rId4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7371" autoAdjust="0"/>
  </p:normalViewPr>
  <p:slideViewPr>
    <p:cSldViewPr>
      <p:cViewPr varScale="1">
        <p:scale>
          <a:sx n="114" d="100"/>
          <a:sy n="114" d="100"/>
        </p:scale>
        <p:origin x="-155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6D85F3-C793-4936-8749-4ABD6AF09596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4FC7E-6958-4D04-AA26-20D28C8DE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637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SYMBOLIC ACTION – FIRST AND LAST IN THE QUEUE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7773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GO FORTH - MISSION</a:t>
            </a: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8ED4ECB-BEFA-481E-BEB2-31E9B1AF1156}" type="slidenum">
              <a:rPr lang="en-GB" altLang="en-US"/>
              <a:pPr>
                <a:spcBef>
                  <a:spcPct val="0"/>
                </a:spcBef>
              </a:pPr>
              <a:t>39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532946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BA04F0A-B0C4-4A66-B850-A97211AD5718}" type="slidenum">
              <a:rPr lang="en-GB" altLang="en-US">
                <a:latin typeface="Calibri" panose="020F0502020204030204" pitchFamily="34" charset="0"/>
              </a:rPr>
              <a:pPr eaLnBrk="1" hangingPunct="1"/>
              <a:t>40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38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CELEBRATION ASSEMBLY </a:t>
            </a:r>
          </a:p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FRIDAY </a:t>
            </a:r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21</a:t>
            </a:r>
            <a:r>
              <a:rPr lang="en-GB" sz="4000" b="1" baseline="30000" dirty="0" smtClean="0">
                <a:solidFill>
                  <a:schemeClr val="tx2"/>
                </a:solidFill>
                <a:latin typeface="Curlz MT" panose="04040404050702020202" pitchFamily="82" charset="0"/>
              </a:rPr>
              <a:t>ST</a:t>
            </a:r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 </a:t>
            </a:r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MAY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45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04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 smtClean="0">
                <a:solidFill>
                  <a:schemeClr val="tx2"/>
                </a:solidFill>
              </a:rPr>
              <a:t>May is the month of Mary.</a:t>
            </a:r>
            <a:endParaRPr lang="en-GB" sz="4800" b="1" dirty="0">
              <a:solidFill>
                <a:schemeClr val="tx2"/>
              </a:solidFill>
            </a:endParaRPr>
          </a:p>
        </p:txBody>
      </p:sp>
      <p:pic>
        <p:nvPicPr>
          <p:cNvPr id="12" name="Content Placeholder 11" descr="File:Beautiful &lt;strong&gt;spring flowers&lt;/strong&gt;.JPG - Wikimedia Commons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814" y="1556792"/>
            <a:ext cx="6814371" cy="4525963"/>
          </a:xfrm>
        </p:spPr>
      </p:pic>
    </p:spTree>
    <p:extLst>
      <p:ext uri="{BB962C8B-B14F-4D97-AF65-F5344CB8AC3E}">
        <p14:creationId xmlns:p14="http://schemas.microsoft.com/office/powerpoint/2010/main" val="277135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Hail Mary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Hail Mary, full of grace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The Lord is with thee.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Blessed art thou among women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blessed is the fruit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Of thy womb, Jesus.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Holy Mary, mother of God,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Pray for us sinners now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at the hour of our death.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Amen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517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404664"/>
            <a:ext cx="5022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Dear Lord,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Please </a:t>
            </a:r>
            <a:r>
              <a:rPr lang="en-GB" sz="2800" b="1" dirty="0">
                <a:solidFill>
                  <a:schemeClr val="accent1"/>
                </a:solidFill>
              </a:rPr>
              <a:t>bless our school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As we try to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Love, learn,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Share and respect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In the light of </a:t>
            </a:r>
            <a:r>
              <a:rPr lang="en-GB" sz="2800" b="1" dirty="0" smtClean="0">
                <a:solidFill>
                  <a:schemeClr val="accent1"/>
                </a:solidFill>
              </a:rPr>
              <a:t>Jesus.</a:t>
            </a:r>
          </a:p>
          <a:p>
            <a:pPr algn="ctr"/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St </a:t>
            </a:r>
            <a:r>
              <a:rPr lang="en-GB" sz="2800" b="1" dirty="0">
                <a:solidFill>
                  <a:schemeClr val="accent1"/>
                </a:solidFill>
              </a:rPr>
              <a:t>Alban, pray for us.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Amen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4581128"/>
            <a:ext cx="6048672" cy="192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70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>
                <a:solidFill>
                  <a:schemeClr val="tx2"/>
                </a:solidFill>
              </a:rPr>
              <a:t>In </a:t>
            </a:r>
            <a:r>
              <a:rPr lang="en-GB" b="1" dirty="0">
                <a:solidFill>
                  <a:schemeClr val="tx2"/>
                </a:solidFill>
              </a:rPr>
              <a:t>last Sunday’s Gospel, Jesus’ prayer is a reminder of the </a:t>
            </a:r>
            <a:r>
              <a:rPr lang="en-GB" b="1" dirty="0" smtClean="0">
                <a:solidFill>
                  <a:schemeClr val="tx2"/>
                </a:solidFill>
              </a:rPr>
              <a:t>tremendous care </a:t>
            </a:r>
            <a:r>
              <a:rPr lang="en-GB" b="1" dirty="0">
                <a:solidFill>
                  <a:schemeClr val="tx2"/>
                </a:solidFill>
              </a:rPr>
              <a:t>that God has for each person - the care we often experience</a:t>
            </a:r>
            <a:br>
              <a:rPr lang="en-GB" b="1" dirty="0">
                <a:solidFill>
                  <a:schemeClr val="tx2"/>
                </a:solidFill>
              </a:rPr>
            </a:br>
            <a:r>
              <a:rPr lang="en-GB" b="1" dirty="0">
                <a:solidFill>
                  <a:schemeClr val="tx2"/>
                </a:solidFill>
              </a:rPr>
              <a:t>through the actions of the people around us.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b="1" dirty="0" smtClean="0">
                <a:solidFill>
                  <a:schemeClr val="tx2"/>
                </a:solidFill>
              </a:rPr>
              <a:t>We </a:t>
            </a:r>
            <a:r>
              <a:rPr lang="en-GB" b="1" dirty="0">
                <a:solidFill>
                  <a:schemeClr val="tx2"/>
                </a:solidFill>
              </a:rPr>
              <a:t>are God’s most </a:t>
            </a:r>
            <a:r>
              <a:rPr lang="en-GB" b="1" dirty="0" smtClean="0">
                <a:solidFill>
                  <a:schemeClr val="tx2"/>
                </a:solidFill>
              </a:rPr>
              <a:t>loved creation </a:t>
            </a:r>
            <a:r>
              <a:rPr lang="en-GB" b="1" dirty="0">
                <a:solidFill>
                  <a:schemeClr val="tx2"/>
                </a:solidFill>
              </a:rPr>
              <a:t>and we can be certain that God will always care for us.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9326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575" y="1600446"/>
            <a:ext cx="4644697" cy="438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288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John </a:t>
            </a:r>
            <a:r>
              <a:rPr lang="en-GB" dirty="0" smtClean="0">
                <a:solidFill>
                  <a:srgbClr val="0070C0"/>
                </a:solidFill>
              </a:rPr>
              <a:t>17:11-19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i="1" dirty="0" smtClean="0">
                <a:solidFill>
                  <a:srgbClr val="0070C0"/>
                </a:solidFill>
              </a:rPr>
              <a:t>The Lord be with you.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And with your spirit</a:t>
            </a:r>
          </a:p>
          <a:p>
            <a:r>
              <a:rPr lang="en-GB" sz="4000" i="1" dirty="0" smtClean="0">
                <a:solidFill>
                  <a:srgbClr val="0070C0"/>
                </a:solidFill>
              </a:rPr>
              <a:t>A reading from the Holy Gospel according to John.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Glory to you, O Lord.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504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63"/>
    </mc:Choice>
    <mc:Fallback xmlns="">
      <p:transition spd="slow" advTm="20663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en-GB" b="1" dirty="0">
                <a:solidFill>
                  <a:schemeClr val="tx2"/>
                </a:solidFill>
              </a:rPr>
              <a:t>Jesus looked up to heaven and prayed: ‘Holy Father, protect the people you have given </a:t>
            </a:r>
            <a:r>
              <a:rPr lang="en-GB" b="1" dirty="0" smtClean="0">
                <a:solidFill>
                  <a:schemeClr val="tx2"/>
                </a:solidFill>
              </a:rPr>
              <a:t>to me</a:t>
            </a:r>
            <a:r>
              <a:rPr lang="en-GB" b="1" dirty="0">
                <a:solidFill>
                  <a:schemeClr val="tx2"/>
                </a:solidFill>
              </a:rPr>
              <a:t>. Keep them true to your name, so that they may be one with each other, just as </a:t>
            </a:r>
            <a:r>
              <a:rPr lang="en-GB" b="1" dirty="0" smtClean="0">
                <a:solidFill>
                  <a:schemeClr val="tx2"/>
                </a:solidFill>
              </a:rPr>
              <a:t>you and </a:t>
            </a:r>
            <a:r>
              <a:rPr lang="en-GB" b="1" dirty="0">
                <a:solidFill>
                  <a:schemeClr val="tx2"/>
                </a:solidFill>
              </a:rPr>
              <a:t>I are one. </a:t>
            </a:r>
            <a:endParaRPr lang="en-GB" b="1" dirty="0"/>
          </a:p>
        </p:txBody>
      </p:sp>
      <p:pic>
        <p:nvPicPr>
          <p:cNvPr id="6" name="Picture Placeholder 5"/>
          <p:cNvPicPr>
            <a:picLocks noGrp="1"/>
          </p:cNvPicPr>
          <p:nvPr>
            <p:ph type="pic" idx="1"/>
          </p:nvPr>
        </p:nvPicPr>
        <p:blipFill>
          <a:blip r:embed="rId2"/>
          <a:srcRect l="24" r="24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574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chemeClr val="tx2"/>
                </a:solidFill>
              </a:rPr>
              <a:t>Since I have been with them, I have taken care of them, and I have kept</a:t>
            </a:r>
            <a:br>
              <a:rPr lang="en-GB" b="1" dirty="0">
                <a:solidFill>
                  <a:schemeClr val="tx2"/>
                </a:solidFill>
              </a:rPr>
            </a:br>
            <a:r>
              <a:rPr lang="en-GB" b="1" dirty="0">
                <a:solidFill>
                  <a:schemeClr val="tx2"/>
                </a:solidFill>
              </a:rPr>
              <a:t>them true to you. Now I am coming to you. But before I do, I am saying these things </a:t>
            </a:r>
            <a:r>
              <a:rPr lang="en-GB" b="1" dirty="0" smtClean="0">
                <a:solidFill>
                  <a:schemeClr val="tx2"/>
                </a:solidFill>
              </a:rPr>
              <a:t>to share </a:t>
            </a:r>
            <a:r>
              <a:rPr lang="en-GB" b="1" dirty="0">
                <a:solidFill>
                  <a:schemeClr val="tx2"/>
                </a:solidFill>
              </a:rPr>
              <a:t>my joy with them to the full.</a:t>
            </a:r>
            <a:endParaRPr lang="en-GB" b="1" dirty="0"/>
          </a:p>
        </p:txBody>
      </p:sp>
      <p:pic>
        <p:nvPicPr>
          <p:cNvPr id="6" name="Picture Placeholder 5"/>
          <p:cNvPicPr>
            <a:picLocks noGrp="1"/>
          </p:cNvPicPr>
          <p:nvPr>
            <p:ph type="pic" idx="1"/>
          </p:nvPr>
        </p:nvPicPr>
        <p:blipFill>
          <a:blip r:embed="rId2"/>
          <a:srcRect l="24" r="24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37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John </a:t>
            </a:r>
            <a:r>
              <a:rPr lang="en-GB" dirty="0" smtClean="0">
                <a:solidFill>
                  <a:srgbClr val="0070C0"/>
                </a:solidFill>
              </a:rPr>
              <a:t>17:11-19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i="1" dirty="0" smtClean="0"/>
          </a:p>
          <a:p>
            <a:endParaRPr lang="en-GB" i="1" dirty="0"/>
          </a:p>
          <a:p>
            <a:endParaRPr lang="en-GB" i="1" dirty="0" smtClean="0"/>
          </a:p>
          <a:p>
            <a:r>
              <a:rPr lang="en-GB" sz="4400" i="1" dirty="0" smtClean="0">
                <a:solidFill>
                  <a:srgbClr val="0070C0"/>
                </a:solidFill>
              </a:rPr>
              <a:t>The Gospel of the Lord</a:t>
            </a:r>
          </a:p>
          <a:p>
            <a:r>
              <a:rPr lang="en-GB" sz="4400" b="1" dirty="0" smtClean="0">
                <a:solidFill>
                  <a:srgbClr val="0070C0"/>
                </a:solidFill>
              </a:rPr>
              <a:t>Praise to you, Lord Jesus Christ.</a:t>
            </a:r>
            <a:endParaRPr lang="en-GB" sz="44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4198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Reception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1985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 2020-21\21st May\Rec\IMG_20210520_17274411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1279842"/>
            <a:ext cx="5731510" cy="42983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317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:\Celebration Assembly 2020-21\21st May\Rec\Mar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9198" y="0"/>
            <a:ext cx="51456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163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1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58727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 2020-21\21st May\Y1\Picture1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590" y="1185862"/>
            <a:ext cx="6052820" cy="44862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28108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:\Celebration Assembly 2020-21\21st May\Y1\Picture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197" y="2420888"/>
            <a:ext cx="6783554" cy="230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5161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2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:\Celebration Assembly 2020-21\21st May\Y2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7345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:\Celebration Assembly 2020-21\21st May\Y2\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3065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:\Celebration Assembly 2020-21\21st May\Y2\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7160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:\Celebration Assembly 2020-21\21st May\Y2\owl no nam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450" y="406400"/>
            <a:ext cx="4991100" cy="604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892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:\Celebration Assembly 2020-21\21st May\Y2\owls no name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94370"/>
            <a:ext cx="9144000" cy="2069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9368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3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 2020-21\21st May\Y3\IMG_3291[1]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06562" y="1279842"/>
            <a:ext cx="5730875" cy="42983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3832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:\Celebration Assembly 2020-21\21st May\Y3\IMG_3292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0696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4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54284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:\Celebration Assembly 2020-21\21st May\Y4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4537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5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 2020-21\21st May\Y5\Picture1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605" y="1752600"/>
            <a:ext cx="6320790" cy="3352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37595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6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:\Celebration Assembly 2020-21\21st May\Y6\IMG_04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4187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:\Celebration Assembly 2020-21\21st May\Y6\IMG_043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355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:\Celebration Assembly 2020-21\21st May\Y6\IMG_043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029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05465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5" name="Picture 4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86811" y="274638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6" name="Picture 5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67944" y="166688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7" name="Content Placeholder 6" descr="C:\Users\sch8753525\AppData\Local\Microsoft\Windows\Temporary Internet Files\Content.IE5\JVF62O3J\2011916499_4d8f9f6585_m[1]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96136" y="216283"/>
            <a:ext cx="1416745" cy="1289149"/>
          </a:xfrm>
          <a:prstGeom prst="rect">
            <a:avLst/>
          </a:prstGeom>
          <a:noFill/>
          <a:extLst/>
        </p:spPr>
      </p:pic>
      <p:pic>
        <p:nvPicPr>
          <p:cNvPr id="8" name="Picture 7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38263" y="146532"/>
            <a:ext cx="1341755" cy="1358900"/>
          </a:xfrm>
          <a:prstGeom prst="rect">
            <a:avLst/>
          </a:prstGeom>
          <a:noFill/>
          <a:extLst/>
        </p:spPr>
      </p:pic>
      <p:sp>
        <p:nvSpPr>
          <p:cNvPr id="12" name="Rectangle 11"/>
          <p:cNvSpPr/>
          <p:nvPr/>
        </p:nvSpPr>
        <p:spPr>
          <a:xfrm>
            <a:off x="755576" y="1916832"/>
            <a:ext cx="8124442" cy="658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3600" b="1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3568" y="2024782"/>
            <a:ext cx="76328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4000" b="1" dirty="0">
              <a:solidFill>
                <a:schemeClr val="tx2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798955" y="2420888"/>
            <a:ext cx="67334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75656" y="2274838"/>
            <a:ext cx="5760640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/>
          </a:p>
          <a:p>
            <a:r>
              <a:rPr lang="en-GB" sz="2800" b="1" dirty="0">
                <a:solidFill>
                  <a:schemeClr val="tx2"/>
                </a:solidFill>
              </a:rPr>
              <a:t>Reception - Hugo &amp; Darcie </a:t>
            </a:r>
          </a:p>
          <a:p>
            <a:r>
              <a:rPr lang="en-GB" sz="2800" b="1" dirty="0">
                <a:solidFill>
                  <a:schemeClr val="tx2"/>
                </a:solidFill>
              </a:rPr>
              <a:t>Year 1 - Blake &amp; Noah </a:t>
            </a:r>
          </a:p>
          <a:p>
            <a:r>
              <a:rPr lang="en-GB" sz="2800" b="1" dirty="0">
                <a:solidFill>
                  <a:schemeClr val="tx2"/>
                </a:solidFill>
              </a:rPr>
              <a:t>Year 2 - Freya &amp; Thomas </a:t>
            </a:r>
          </a:p>
          <a:p>
            <a:r>
              <a:rPr lang="en-GB" sz="2800" b="1" dirty="0">
                <a:solidFill>
                  <a:schemeClr val="tx2"/>
                </a:solidFill>
              </a:rPr>
              <a:t>Year 3 - Maddison &amp; Will </a:t>
            </a:r>
          </a:p>
          <a:p>
            <a:r>
              <a:rPr lang="en-GB" sz="2800" b="1" dirty="0">
                <a:solidFill>
                  <a:schemeClr val="tx2"/>
                </a:solidFill>
              </a:rPr>
              <a:t>Year 4 - Evie, Sophia &amp; Joshua </a:t>
            </a:r>
          </a:p>
          <a:p>
            <a:r>
              <a:rPr lang="en-GB" sz="2800" b="1" dirty="0">
                <a:solidFill>
                  <a:schemeClr val="tx2"/>
                </a:solidFill>
              </a:rPr>
              <a:t>Year 5 - Leila, Poppy &amp; Eden </a:t>
            </a:r>
          </a:p>
          <a:p>
            <a:r>
              <a:rPr lang="en-GB" sz="2800" b="1" dirty="0">
                <a:solidFill>
                  <a:schemeClr val="tx2"/>
                </a:solidFill>
              </a:rPr>
              <a:t>Year 6 - Gabriella &amp; Adrian </a:t>
            </a:r>
            <a:endParaRPr lang="en-GB" sz="28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23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C:\Users\sch8753525\Pictures\star of the wee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58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513" cy="14986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3600" b="1" dirty="0" smtClean="0">
                <a:solidFill>
                  <a:schemeClr val="tx2"/>
                </a:solidFill>
              </a:rPr>
              <a:t>Show your </a:t>
            </a:r>
            <a:r>
              <a:rPr lang="en-GB" altLang="en-US" sz="3600" b="1" dirty="0" smtClean="0">
                <a:solidFill>
                  <a:schemeClr val="tx2"/>
                </a:solidFill>
              </a:rPr>
              <a:t>care for Creation by your actions </a:t>
            </a:r>
            <a:r>
              <a:rPr lang="en-GB" altLang="en-US" sz="3600" b="1" dirty="0" smtClean="0">
                <a:solidFill>
                  <a:schemeClr val="tx2"/>
                </a:solidFill>
              </a:rPr>
              <a:t>this week!</a:t>
            </a:r>
          </a:p>
        </p:txBody>
      </p:sp>
      <p:pic>
        <p:nvPicPr>
          <p:cNvPr id="1741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2565400"/>
            <a:ext cx="8229600" cy="2617788"/>
          </a:xfrm>
        </p:spPr>
      </p:pic>
      <p:pic>
        <p:nvPicPr>
          <p:cNvPr id="17412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8184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b="1" dirty="0" smtClean="0">
                <a:solidFill>
                  <a:schemeClr val="tx2"/>
                </a:solidFill>
              </a:rPr>
              <a:t>Let us pray.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b="1" dirty="0" smtClean="0">
                <a:solidFill>
                  <a:schemeClr val="tx2"/>
                </a:solidFill>
              </a:rPr>
              <a:t>Dear Lord Jesus</a:t>
            </a:r>
            <a:r>
              <a:rPr lang="en-US" sz="2800" b="1" dirty="0" smtClean="0">
                <a:solidFill>
                  <a:schemeClr val="tx2"/>
                </a:solidFill>
              </a:rPr>
              <a:t>,</a:t>
            </a:r>
            <a:endParaRPr lang="en-US" sz="2800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US" sz="2800" b="1" dirty="0">
                <a:solidFill>
                  <a:schemeClr val="tx2"/>
                </a:solidFill>
              </a:rPr>
              <a:t>Thank you for your constant love and care.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chemeClr val="tx2"/>
                </a:solidFill>
              </a:rPr>
              <a:t>Help us to always have a loving and caring </a:t>
            </a:r>
            <a:r>
              <a:rPr lang="en-US" sz="2800" b="1" dirty="0" smtClean="0">
                <a:solidFill>
                  <a:schemeClr val="tx2"/>
                </a:solidFill>
              </a:rPr>
              <a:t>heart.</a:t>
            </a:r>
            <a:r>
              <a:rPr lang="en-US" sz="2800" b="1" dirty="0">
                <a:solidFill>
                  <a:schemeClr val="tx2"/>
                </a:solidFill>
              </a:rPr>
              <a:t> </a:t>
            </a:r>
            <a:endParaRPr lang="en-US" sz="2800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US" sz="2800" b="1" dirty="0" smtClean="0">
                <a:solidFill>
                  <a:schemeClr val="tx2"/>
                </a:solidFill>
              </a:rPr>
              <a:t>Please </a:t>
            </a:r>
            <a:r>
              <a:rPr lang="en-US" sz="2800" b="1" dirty="0" smtClean="0">
                <a:solidFill>
                  <a:schemeClr val="tx2"/>
                </a:solidFill>
              </a:rPr>
              <a:t>help us to always look after each other </a:t>
            </a:r>
          </a:p>
          <a:p>
            <a:pPr marL="0" indent="0" algn="ctr">
              <a:buNone/>
            </a:pPr>
            <a:r>
              <a:rPr lang="en-US" sz="2800" b="1" dirty="0" smtClean="0">
                <a:solidFill>
                  <a:schemeClr val="tx2"/>
                </a:solidFill>
              </a:rPr>
              <a:t>And work together to care for Creation</a:t>
            </a:r>
          </a:p>
          <a:p>
            <a:pPr marL="0" indent="0" algn="ctr">
              <a:buNone/>
            </a:pPr>
            <a:r>
              <a:rPr lang="en-US" sz="2800" b="1" dirty="0" smtClean="0">
                <a:solidFill>
                  <a:schemeClr val="tx2"/>
                </a:solidFill>
              </a:rPr>
              <a:t>May we always appreciate </a:t>
            </a:r>
            <a:r>
              <a:rPr lang="en-US" sz="2800" b="1" dirty="0" smtClean="0">
                <a:solidFill>
                  <a:schemeClr val="tx2"/>
                </a:solidFill>
              </a:rPr>
              <a:t>our wonderful world.</a:t>
            </a:r>
          </a:p>
          <a:p>
            <a:pPr marL="0" indent="0" algn="ctr">
              <a:buNone/>
            </a:pPr>
            <a:r>
              <a:rPr lang="en-GB" altLang="en-US" sz="2800" b="1" dirty="0" smtClean="0">
                <a:solidFill>
                  <a:schemeClr val="tx2"/>
                </a:solidFill>
              </a:rPr>
              <a:t>Amen</a:t>
            </a:r>
            <a:r>
              <a:rPr lang="en-GB" altLang="en-US" sz="2800" b="1" dirty="0" smtClean="0">
                <a:solidFill>
                  <a:schemeClr val="tx2"/>
                </a:solidFill>
              </a:rPr>
              <a:t>.</a:t>
            </a:r>
          </a:p>
          <a:p>
            <a:pPr marL="0" indent="0" eaLnBrk="1" hangingPunct="1"/>
            <a:endParaRPr lang="en-GB" altLang="en-US" dirty="0" smtClean="0"/>
          </a:p>
        </p:txBody>
      </p:sp>
      <p:pic>
        <p:nvPicPr>
          <p:cNvPr id="16388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638" y="44451"/>
            <a:ext cx="1776412" cy="1865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0313" y="5250715"/>
            <a:ext cx="15382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65726"/>
            <a:ext cx="1538287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1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3" y="-14288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892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WOW!</a:t>
            </a:r>
          </a:p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WELL DONE EVERYONE!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04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1748</TotalTime>
  <Words>322</Words>
  <Application>Microsoft Office PowerPoint</Application>
  <PresentationFormat>On-screen Show (4:3)</PresentationFormat>
  <Paragraphs>71</Paragraphs>
  <Slides>41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PowerPoint Presentation</vt:lpstr>
      <vt:lpstr>PowerPoint Presentation</vt:lpstr>
      <vt:lpstr>May is the month of Mary.</vt:lpstr>
      <vt:lpstr>Hail Mary</vt:lpstr>
      <vt:lpstr>PowerPoint Presentation</vt:lpstr>
      <vt:lpstr>PowerPoint Presentation</vt:lpstr>
      <vt:lpstr>PowerPoint Presentation</vt:lpstr>
      <vt:lpstr>John 17:11-19</vt:lpstr>
      <vt:lpstr>PowerPoint Presentation</vt:lpstr>
      <vt:lpstr>PowerPoint Presentation</vt:lpstr>
      <vt:lpstr>John 17:11-19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Show your care for Creation by your actions this week!</vt:lpstr>
      <vt:lpstr>Let us pray.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141</cp:revision>
  <cp:lastPrinted>2020-12-11T14:27:00Z</cp:lastPrinted>
  <dcterms:created xsi:type="dcterms:W3CDTF">2017-04-26T10:13:58Z</dcterms:created>
  <dcterms:modified xsi:type="dcterms:W3CDTF">2021-05-21T12:13:09Z</dcterms:modified>
</cp:coreProperties>
</file>