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1" r:id="rId4"/>
    <p:sldId id="274" r:id="rId5"/>
    <p:sldId id="273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57" r:id="rId21"/>
    <p:sldId id="258" r:id="rId22"/>
    <p:sldId id="259" r:id="rId23"/>
    <p:sldId id="260" r:id="rId24"/>
    <p:sldId id="261" r:id="rId25"/>
    <p:sldId id="262" r:id="rId26"/>
    <p:sldId id="263" r:id="rId27"/>
    <p:sldId id="264" r:id="rId28"/>
    <p:sldId id="265" r:id="rId29"/>
    <p:sldId id="266" r:id="rId30"/>
    <p:sldId id="267" r:id="rId31"/>
    <p:sldId id="268" r:id="rId32"/>
    <p:sldId id="269" r:id="rId33"/>
    <p:sldId id="289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3" autoAdjust="0"/>
    <p:restoredTop sz="94737" autoAdjust="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C8220-3669-4876-B3C6-239C8D00656B}" type="datetimeFigureOut">
              <a:rPr lang="en-GB" smtClean="0"/>
              <a:t>25/02/2020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9CCC-44E7-4B30-92E0-2B1EE48EF7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668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C8220-3669-4876-B3C6-239C8D00656B}" type="datetimeFigureOut">
              <a:rPr lang="en-GB" smtClean="0"/>
              <a:t>25/02/2020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9CCC-44E7-4B30-92E0-2B1EE48EF7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468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C8220-3669-4876-B3C6-239C8D00656B}" type="datetimeFigureOut">
              <a:rPr lang="en-GB" smtClean="0"/>
              <a:t>25/02/2020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9CCC-44E7-4B30-92E0-2B1EE48EF7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592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C8220-3669-4876-B3C6-239C8D00656B}" type="datetimeFigureOut">
              <a:rPr lang="en-GB" smtClean="0"/>
              <a:t>25/02/2020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9CCC-44E7-4B30-92E0-2B1EE48EF7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903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C8220-3669-4876-B3C6-239C8D00656B}" type="datetimeFigureOut">
              <a:rPr lang="en-GB" smtClean="0"/>
              <a:t>25/02/2020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9CCC-44E7-4B30-92E0-2B1EE48EF7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864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C8220-3669-4876-B3C6-239C8D00656B}" type="datetimeFigureOut">
              <a:rPr lang="en-GB" smtClean="0"/>
              <a:t>25/02/2020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9CCC-44E7-4B30-92E0-2B1EE48EF7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008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C8220-3669-4876-B3C6-239C8D00656B}" type="datetimeFigureOut">
              <a:rPr lang="en-GB" smtClean="0"/>
              <a:t>25/02/2020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9CCC-44E7-4B30-92E0-2B1EE48EF7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034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C8220-3669-4876-B3C6-239C8D00656B}" type="datetimeFigureOut">
              <a:rPr lang="en-GB" smtClean="0"/>
              <a:t>25/02/2020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9CCC-44E7-4B30-92E0-2B1EE48EF7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179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C8220-3669-4876-B3C6-239C8D00656B}" type="datetimeFigureOut">
              <a:rPr lang="en-GB" smtClean="0"/>
              <a:t>25/02/2020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9CCC-44E7-4B30-92E0-2B1EE48EF7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584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C8220-3669-4876-B3C6-239C8D00656B}" type="datetimeFigureOut">
              <a:rPr lang="en-GB" smtClean="0"/>
              <a:t>25/02/2020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9CCC-44E7-4B30-92E0-2B1EE48EF7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656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C8220-3669-4876-B3C6-239C8D00656B}" type="datetimeFigureOut">
              <a:rPr lang="en-GB" smtClean="0"/>
              <a:t>25/02/2020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9CCC-44E7-4B30-92E0-2B1EE48EF7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691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C8220-3669-4876-B3C6-239C8D00656B}" type="datetimeFigureOut">
              <a:rPr lang="en-GB" smtClean="0"/>
              <a:t>25/02/2020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D39CCC-44E7-4B30-92E0-2B1EE48EF7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540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8000" b="1" dirty="0" smtClean="0">
                <a:solidFill>
                  <a:srgbClr val="002060"/>
                </a:solidFill>
              </a:rPr>
              <a:t>WELCOME TO OUR </a:t>
            </a:r>
            <a:br>
              <a:rPr lang="en-GB" sz="8000" b="1" dirty="0" smtClean="0">
                <a:solidFill>
                  <a:srgbClr val="002060"/>
                </a:solidFill>
              </a:rPr>
            </a:br>
            <a:r>
              <a:rPr lang="en-GB" sz="8000" b="1" dirty="0" smtClean="0">
                <a:solidFill>
                  <a:srgbClr val="002060"/>
                </a:solidFill>
              </a:rPr>
              <a:t>YEAR 6 OAK ASSEMBLY</a:t>
            </a:r>
            <a:endParaRPr lang="en-GB" sz="8000" b="1" dirty="0">
              <a:solidFill>
                <a:srgbClr val="002060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386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853" y="1412776"/>
            <a:ext cx="6568710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306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227" y="1600200"/>
            <a:ext cx="6481545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638" y="133350"/>
            <a:ext cx="9439276" cy="659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285750"/>
            <a:ext cx="9439276" cy="659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http://cdn.theatlantic.com/static/infocus/ww2_4/s_w29_0091719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2" y="1255624"/>
            <a:ext cx="6696075" cy="467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2504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24744"/>
            <a:ext cx="6286635" cy="4526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5602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6" name="Picture 4" descr="http://delendaestziobot.files.wordpress.com/2011/04/hitler_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2735"/>
            <a:ext cx="3744416" cy="4877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http://ww2today.com/wp-content/uploads/2010/03/Neville-Chamberla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8288" y="1052735"/>
            <a:ext cx="4048125" cy="522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81760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259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828675"/>
            <a:ext cx="693420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042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9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2" y="2501106"/>
            <a:ext cx="3571875" cy="272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 descr="http://downloads.bbc.co.uk/rmhttp/schools/primaryhistory/images/world_war2/evacuation/ww2_children_evac_kentish_tow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268759"/>
            <a:ext cx="7056784" cy="4667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095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2" y="1648619"/>
            <a:ext cx="7343775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http://downloads.bbc.co.uk/rmhttp/schools/primaryhistory/images/world_war2/evacuation/ww2_children_evacuated_bu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7999390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1840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6" name="Picture 4" descr="http://downloads.bbc.co.uk/rmhttp/schools/primaryhistory/images/world_war2/evacuation/ww2_gangway_cana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290"/>
            <a:ext cx="5724128" cy="4342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924944"/>
            <a:ext cx="59055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568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763044"/>
            <a:ext cx="2857500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5" y="2794933"/>
            <a:ext cx="6048375" cy="409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482" y="2600325"/>
            <a:ext cx="6038850" cy="425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 descr="http://fabiusmaximus.files.wordpress.com/2012/03/20120305-evacuation-trai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383419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380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4" name="Picture 4" descr="http://www.learningwithlinden.co.uk/images/detailed/0/Blitz-Evacuation-2-we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93663"/>
            <a:ext cx="6832142" cy="3911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349723"/>
            <a:ext cx="3291855" cy="5475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6040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815" y="1600200"/>
            <a:ext cx="581637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 descr="http://3.bp.blogspot.com/-tK6LxBn5s5I/UQaTgRDU-gI/AAAAAAAAAL0/ddO2XAnqeLU/s1600/evacuees-on-the-train-9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25" y="110697"/>
            <a:ext cx="8715375" cy="6126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8549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48681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 descr="http://static.bbc.co.uk/history/img/ic/640/images/resources/events/evacuati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7760185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747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100" y="2205831"/>
            <a:ext cx="449580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 descr="http://spartacus-educational.com/2WWevacuu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829" y="1268760"/>
            <a:ext cx="6445957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7099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4342" name="Picture 6" descr="http://downloads.bbc.co.uk/apps/vision/gallery/assets/orig/schoolradio/history/ww2/cropped_960x540/pic23_evacue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29" y="548680"/>
            <a:ext cx="5291861" cy="3190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http://www.med-dept.com/testimonies/images/leo_morabito/steam_engin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4" y="2996952"/>
            <a:ext cx="6791864" cy="3778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41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635" y="1600200"/>
            <a:ext cx="6240729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 descr="http://4.bp.blogspot.com/_4kkT22kuvoA/TOAQHDXtcQI/AAAAAAAADCE/_qwjB0c-WiI/s1600/st.pauls-bomb-dam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44042" cy="6413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851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6388" name="Picture 4" descr="http://ww2-y6rjess.wikispaces.com/file/view/ww2letter.jpg/218062812/438x219/ww2let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242393"/>
            <a:ext cx="3133004" cy="1970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666" y="332656"/>
            <a:ext cx="3867150" cy="6096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 z="133350"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387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617" y="1032892"/>
            <a:ext cx="3741297" cy="4988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128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0351" y="1011596"/>
            <a:ext cx="48768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898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7" descr="http://www.sleekarticles.com/wp-content/uploads/2012/03/sunflowers-and-ros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981200"/>
            <a:ext cx="326707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163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21" t="-24146" r="3266" b="-13582"/>
          <a:stretch/>
        </p:blipFill>
        <p:spPr bwMode="auto">
          <a:xfrm>
            <a:off x="-1980728" y="-891480"/>
            <a:ext cx="13248000" cy="109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8296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47" y="980728"/>
            <a:ext cx="8160906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003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jebiga.com/wp-content/uploads/2014/11/REMEMBRANCE-DAY-AT-THE-TOWER-OF-LONDON_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8352928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73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crossfitglenmore.com/.a/6a00e553ff5b268834015436ca059f970c-800w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692696"/>
            <a:ext cx="7454377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6139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4.bp.blogspot.com/-bN4z-dyPSy0/T704MzWMoDI/AAAAAAAAENg/84owpsfVtlc/s1600/FlandersPoppi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7855419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0364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upload.wikimedia.org/wikipedia/commons/0/08/John_McCrae_in_uniform_circa_19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620688"/>
            <a:ext cx="3959499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41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4.bp.blogspot.com/_-NKkPvV3k3A/SRj27sbzvqI/AAAAAAAAAPk/oGbXfgooFXE/s1600/flanders+fiel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85" y="260648"/>
            <a:ext cx="8280920" cy="621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579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langleyfilmbox.files.wordpress.com/2014/06/british-leg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752"/>
            <a:ext cx="8352924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90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genkin.org/gallery/australia/canberra/au-canberra-00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852591"/>
            <a:ext cx="7620000" cy="506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020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i.dailymail.co.uk/i/pix/2011/11/11/article-2060237-0EC2860C00000578-424_964x8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3" y="2740"/>
            <a:ext cx="4695873" cy="422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0" name="Picture 4" descr="http://i3.gazettelive.co.uk/incoming/article8092253.ece/ALTERNATES/s1023/JS506289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996952"/>
            <a:ext cx="5601733" cy="372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2" name="Picture 6" descr="http://www.eloralegion.ca/images/2%20Minutes%20Silence_resiz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616562"/>
            <a:ext cx="141922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0430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media-cache-ak0.pinimg.com/736x/fa/7e/2d/fa7e2d592286ae0fcb9f8d6a70293d2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087" y="353498"/>
            <a:ext cx="5765225" cy="638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57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1746" name="Picture 2" descr="http://cms.burlington.ca/AssetFactory.aspx?did=120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6672"/>
            <a:ext cx="7495770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6390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0648" y="-963488"/>
            <a:ext cx="11001809" cy="835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1152525"/>
            <a:ext cx="6667500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287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4</Words>
  <Application>Microsoft Office PowerPoint</Application>
  <PresentationFormat>On-screen Show (4:3)</PresentationFormat>
  <Paragraphs>2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5" baseType="lpstr">
      <vt:lpstr>Arial</vt:lpstr>
      <vt:lpstr>Office Theme</vt:lpstr>
      <vt:lpstr>WELCOME TO OUR  YEAR 6 OAK ASSEMBLY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OUR  YEAR 6 OAK ASSEMBLY</dc:title>
  <dc:creator>Mrhodes</dc:creator>
  <cp:lastModifiedBy>mrhodes</cp:lastModifiedBy>
  <cp:revision>14</cp:revision>
  <dcterms:created xsi:type="dcterms:W3CDTF">2015-11-06T20:21:18Z</dcterms:created>
  <dcterms:modified xsi:type="dcterms:W3CDTF">2020-02-25T13:57:21Z</dcterms:modified>
</cp:coreProperties>
</file>