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4"/>
  </p:notesMasterIdLst>
  <p:sldIdLst>
    <p:sldId id="296" r:id="rId2"/>
    <p:sldId id="298" r:id="rId3"/>
    <p:sldId id="271" r:id="rId4"/>
    <p:sldId id="292" r:id="rId5"/>
    <p:sldId id="299" r:id="rId6"/>
    <p:sldId id="300" r:id="rId7"/>
    <p:sldId id="301" r:id="rId8"/>
    <p:sldId id="293" r:id="rId9"/>
    <p:sldId id="273" r:id="rId10"/>
    <p:sldId id="274" r:id="rId11"/>
    <p:sldId id="297" r:id="rId12"/>
    <p:sldId id="267"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18" d="100"/>
          <a:sy n="118" d="100"/>
        </p:scale>
        <p:origin x="-732" y="19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820A381-2AEE-4A65-97B2-033DE3ABE64E}" type="datetimeFigureOut">
              <a:rPr lang="en-GB" smtClean="0"/>
              <a:t>11/10/2019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FF277A7-6CB7-4B19-8DCC-4A21DBE34424}" type="slidenum">
              <a:rPr lang="en-GB" smtClean="0"/>
              <a:t>‹#›</a:t>
            </a:fld>
            <a:endParaRPr lang="en-GB"/>
          </a:p>
        </p:txBody>
      </p:sp>
    </p:spTree>
    <p:extLst>
      <p:ext uri="{BB962C8B-B14F-4D97-AF65-F5344CB8AC3E}">
        <p14:creationId xmlns:p14="http://schemas.microsoft.com/office/powerpoint/2010/main" val="4737957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www.greenwichworkshop.com/thumbnails/default.asp?a=16&amp;detailtype=artist"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WORD</a:t>
            </a:r>
            <a:endParaRPr lang="en-GB" dirty="0"/>
          </a:p>
        </p:txBody>
      </p:sp>
      <p:sp>
        <p:nvSpPr>
          <p:cNvPr id="4" name="Slide Number Placeholder 3"/>
          <p:cNvSpPr>
            <a:spLocks noGrp="1"/>
          </p:cNvSpPr>
          <p:nvPr>
            <p:ph type="sldNum" sz="quarter" idx="10"/>
          </p:nvPr>
        </p:nvSpPr>
        <p:spPr/>
        <p:txBody>
          <a:bodyPr/>
          <a:lstStyle/>
          <a:p>
            <a:fld id="{1FF277A7-6CB7-4B19-8DCC-4A21DBE34424}" type="slidenum">
              <a:rPr lang="en-GB" smtClean="0"/>
              <a:t>1</a:t>
            </a:fld>
            <a:endParaRPr lang="en-GB"/>
          </a:p>
        </p:txBody>
      </p:sp>
    </p:spTree>
    <p:extLst>
      <p:ext uri="{BB962C8B-B14F-4D97-AF65-F5344CB8AC3E}">
        <p14:creationId xmlns:p14="http://schemas.microsoft.com/office/powerpoint/2010/main" val="24228641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SYMBOLIC ACTION – FIRST AND LAST IN THE QUEUE</a:t>
            </a:r>
            <a:endParaRPr lang="en-GB" dirty="0"/>
          </a:p>
        </p:txBody>
      </p:sp>
      <p:sp>
        <p:nvSpPr>
          <p:cNvPr id="4" name="Slide Number Placeholder 3"/>
          <p:cNvSpPr>
            <a:spLocks noGrp="1"/>
          </p:cNvSpPr>
          <p:nvPr>
            <p:ph type="sldNum" sz="quarter" idx="10"/>
          </p:nvPr>
        </p:nvSpPr>
        <p:spPr/>
        <p:txBody>
          <a:bodyPr/>
          <a:lstStyle/>
          <a:p>
            <a:fld id="{1FF277A7-6CB7-4B19-8DCC-4A21DBE34424}" type="slidenum">
              <a:rPr lang="en-GB" smtClean="0"/>
              <a:t>3</a:t>
            </a:fld>
            <a:endParaRPr lang="en-GB"/>
          </a:p>
        </p:txBody>
      </p:sp>
    </p:spTree>
    <p:extLst>
      <p:ext uri="{BB962C8B-B14F-4D97-AF65-F5344CB8AC3E}">
        <p14:creationId xmlns:p14="http://schemas.microsoft.com/office/powerpoint/2010/main" val="7997773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smtClean="0"/>
              <a:t>TEN LEPERS</a:t>
            </a:r>
            <a:br>
              <a:rPr lang="en-GB" i="1" dirty="0" smtClean="0"/>
            </a:br>
            <a:r>
              <a:rPr lang="en-GB" dirty="0" smtClean="0">
                <a:hlinkClick r:id="rId3"/>
              </a:rPr>
              <a:t>by James C. Christensen</a:t>
            </a:r>
            <a:endParaRPr lang="en-GB" dirty="0" smtClean="0"/>
          </a:p>
          <a:p>
            <a:r>
              <a:rPr lang="en-GB" dirty="0" smtClean="0"/>
              <a:t>Christensen was born in 1942 and raised in Culver City, California.</a:t>
            </a:r>
          </a:p>
          <a:p>
            <a:r>
              <a:rPr lang="en-GB" dirty="0" smtClean="0"/>
              <a:t>He specialises in fine art.</a:t>
            </a:r>
          </a:p>
          <a:p>
            <a:r>
              <a:rPr lang="en-GB" dirty="0" smtClean="0"/>
              <a:t>The "Ten Lepers" were a group of men cured of their disease through one of Christ's miracles. Their tattered wrappings suggest what was, until this moment, their illness. Of the ten, nine are too preoccupied celebrating their new lease on life to think of anything else, much yet thank him. The tenth, at this moment, grasps truly what has occurred. He is the only one that returns to acknowledge the Master. </a:t>
            </a:r>
          </a:p>
          <a:p>
            <a:r>
              <a:rPr lang="en-GB" dirty="0" smtClean="0"/>
              <a:t>This image provides an inspiring reminder to take a moment from our fast-paced world and reflect on what we have to be thankful for. And, just as importantly, to take the time to show this gratitude. </a:t>
            </a:r>
          </a:p>
          <a:p>
            <a:r>
              <a:rPr lang="en-GB" dirty="0" smtClean="0"/>
              <a:t/>
            </a:r>
            <a:br>
              <a:rPr lang="en-GB" dirty="0" smtClean="0"/>
            </a:br>
            <a:endParaRPr lang="en-GB" dirty="0" smtClean="0"/>
          </a:p>
          <a:p>
            <a:r>
              <a:rPr lang="en-GB" dirty="0" smtClean="0"/>
              <a:t/>
            </a:r>
            <a:br>
              <a:rPr lang="en-GB" dirty="0" smtClean="0"/>
            </a:br>
            <a:endParaRPr lang="en-GB" dirty="0"/>
          </a:p>
        </p:txBody>
      </p:sp>
      <p:sp>
        <p:nvSpPr>
          <p:cNvPr id="4" name="Slide Number Placeholder 3"/>
          <p:cNvSpPr>
            <a:spLocks noGrp="1"/>
          </p:cNvSpPr>
          <p:nvPr>
            <p:ph type="sldNum" sz="quarter" idx="10"/>
          </p:nvPr>
        </p:nvSpPr>
        <p:spPr/>
        <p:txBody>
          <a:bodyPr/>
          <a:lstStyle/>
          <a:p>
            <a:fld id="{1FF277A7-6CB7-4B19-8DCC-4A21DBE34424}" type="slidenum">
              <a:rPr lang="en-GB" smtClean="0"/>
              <a:t>6</a:t>
            </a:fld>
            <a:endParaRPr lang="en-GB"/>
          </a:p>
        </p:txBody>
      </p:sp>
    </p:spTree>
    <p:extLst>
      <p:ext uri="{BB962C8B-B14F-4D97-AF65-F5344CB8AC3E}">
        <p14:creationId xmlns:p14="http://schemas.microsoft.com/office/powerpoint/2010/main" val="21703943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1747"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17DA329-282F-49CB-816B-234C1E135538}" type="slidenum">
              <a:rPr lang="en-GB">
                <a:cs typeface="Arial" charset="0"/>
              </a:rPr>
              <a:pPr fontAlgn="base">
                <a:spcBef>
                  <a:spcPct val="0"/>
                </a:spcBef>
                <a:spcAft>
                  <a:spcPct val="0"/>
                </a:spcAft>
                <a:defRPr/>
              </a:pPr>
              <a:t>11</a:t>
            </a:fld>
            <a:endParaRPr lang="en-GB">
              <a:cs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GO FORTH - MISSION</a:t>
            </a:r>
            <a:endParaRPr lang="en-GB" dirty="0"/>
          </a:p>
        </p:txBody>
      </p:sp>
      <p:sp>
        <p:nvSpPr>
          <p:cNvPr id="4" name="Slide Number Placeholder 3"/>
          <p:cNvSpPr>
            <a:spLocks noGrp="1"/>
          </p:cNvSpPr>
          <p:nvPr>
            <p:ph type="sldNum" sz="quarter" idx="10"/>
          </p:nvPr>
        </p:nvSpPr>
        <p:spPr/>
        <p:txBody>
          <a:bodyPr/>
          <a:lstStyle/>
          <a:p>
            <a:fld id="{1FF277A7-6CB7-4B19-8DCC-4A21DBE34424}" type="slidenum">
              <a:rPr lang="en-GB" smtClean="0"/>
              <a:t>12</a:t>
            </a:fld>
            <a:endParaRPr lang="en-GB"/>
          </a:p>
        </p:txBody>
      </p:sp>
    </p:spTree>
    <p:extLst>
      <p:ext uri="{BB962C8B-B14F-4D97-AF65-F5344CB8AC3E}">
        <p14:creationId xmlns:p14="http://schemas.microsoft.com/office/powerpoint/2010/main" val="14400299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DB3A014-E3C9-4CBA-9332-93628C8D897A}" type="datetimeFigureOut">
              <a:rPr lang="en-GB" smtClean="0"/>
              <a:t>11/10/2019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3701642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DB3A014-E3C9-4CBA-9332-93628C8D897A}" type="datetimeFigureOut">
              <a:rPr lang="en-GB" smtClean="0"/>
              <a:t>11/10/2019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11871871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DB3A014-E3C9-4CBA-9332-93628C8D897A}" type="datetimeFigureOut">
              <a:rPr lang="en-GB" smtClean="0"/>
              <a:t>11/10/2019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2139565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DB3A014-E3C9-4CBA-9332-93628C8D897A}" type="datetimeFigureOut">
              <a:rPr lang="en-GB" smtClean="0"/>
              <a:t>11/10/2019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16933910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DB3A014-E3C9-4CBA-9332-93628C8D897A}" type="datetimeFigureOut">
              <a:rPr lang="en-GB" smtClean="0"/>
              <a:t>11/10/2019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30656983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DB3A014-E3C9-4CBA-9332-93628C8D897A}" type="datetimeFigureOut">
              <a:rPr lang="en-GB" smtClean="0"/>
              <a:t>11/10/2019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19309313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DB3A014-E3C9-4CBA-9332-93628C8D897A}" type="datetimeFigureOut">
              <a:rPr lang="en-GB" smtClean="0"/>
              <a:t>11/10/2019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226676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DB3A014-E3C9-4CBA-9332-93628C8D897A}" type="datetimeFigureOut">
              <a:rPr lang="en-GB" smtClean="0"/>
              <a:t>11/10/2019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15059652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DB3A014-E3C9-4CBA-9332-93628C8D897A}" type="datetimeFigureOut">
              <a:rPr lang="en-GB" smtClean="0"/>
              <a:t>11/10/2019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22178250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DB3A014-E3C9-4CBA-9332-93628C8D897A}" type="datetimeFigureOut">
              <a:rPr lang="en-GB" smtClean="0"/>
              <a:t>11/10/2019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36178953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DB3A014-E3C9-4CBA-9332-93628C8D897A}" type="datetimeFigureOut">
              <a:rPr lang="en-GB" smtClean="0"/>
              <a:t>11/10/2019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40106260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B3A014-E3C9-4CBA-9332-93628C8D897A}" type="datetimeFigureOut">
              <a:rPr lang="en-GB" smtClean="0"/>
              <a:t>11/10/2019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377D97-3AAF-4D20-B9BB-B3C6675948F1}" type="slidenum">
              <a:rPr lang="en-GB" smtClean="0"/>
              <a:t>‹#›</a:t>
            </a:fld>
            <a:endParaRPr lang="en-GB"/>
          </a:p>
        </p:txBody>
      </p:sp>
    </p:spTree>
    <p:extLst>
      <p:ext uri="{BB962C8B-B14F-4D97-AF65-F5344CB8AC3E}">
        <p14:creationId xmlns:p14="http://schemas.microsoft.com/office/powerpoint/2010/main" val="173190996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pixabay.com/illustrations/thank-you-polaroid-letters-2490552/"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hyperlink" Target="https://pixabay.com/illustrations/background-design-modern-artistic-1080986/" TargetMode="External"/><Relationship Id="rId3" Type="http://schemas.openxmlformats.org/officeDocument/2006/relationships/image" Target="../media/image6.jpeg"/><Relationship Id="rId7" Type="http://schemas.openxmlformats.org/officeDocument/2006/relationships/image" Target="../media/image8.png"/><Relationship Id="rId2" Type="http://schemas.openxmlformats.org/officeDocument/2006/relationships/hyperlink" Target="https://pixabay.com/illustrations/thanks-thank-you-message-grateful-1314887/" TargetMode="External"/><Relationship Id="rId1" Type="http://schemas.openxmlformats.org/officeDocument/2006/relationships/slideLayout" Target="../slideLayouts/slideLayout2.xml"/><Relationship Id="rId6" Type="http://schemas.openxmlformats.org/officeDocument/2006/relationships/hyperlink" Target="https://pixabay.com/illustrations/thank-you-note-thank-thank-you-note-1428147/" TargetMode="External"/><Relationship Id="rId11" Type="http://schemas.openxmlformats.org/officeDocument/2006/relationships/image" Target="../media/image10.jpeg"/><Relationship Id="rId5" Type="http://schemas.openxmlformats.org/officeDocument/2006/relationships/image" Target="../media/image7.jpeg"/><Relationship Id="rId10" Type="http://schemas.openxmlformats.org/officeDocument/2006/relationships/hyperlink" Target="https://pixabay.com/illustrations/thank-you-thanks-greeting-card-944086/" TargetMode="External"/><Relationship Id="rId4" Type="http://schemas.openxmlformats.org/officeDocument/2006/relationships/hyperlink" Target="https://pixabay.com/illustrations/thank-you-letters-140227/" TargetMode="External"/><Relationship Id="rId9" Type="http://schemas.openxmlformats.org/officeDocument/2006/relationships/image" Target="../media/image9.jpeg"/></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jpeg"/></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hyperlink" Target="https://pixabay.com/illustrations/thank-you-polaroid-letters-2490552/" TargetMode="External"/><Relationship Id="rId4" Type="http://schemas.openxmlformats.org/officeDocument/2006/relationships/image" Target="../media/image17.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31" descr="C:\Users\sch8753525\AppData\Local\Microsoft\Windows\Temporary Internet Files\Content.IE5\JVF62O3J\2741759137_5660c35764_z[1].jpg"/>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tretch>
            <a:fillRect/>
          </a:stretch>
        </p:blipFill>
        <p:spPr bwMode="auto">
          <a:xfrm>
            <a:off x="1860283" y="2060848"/>
            <a:ext cx="5308673" cy="3528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08564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accent1"/>
                </a:solidFill>
              </a:rPr>
              <a:t>thankfulness</a:t>
            </a:r>
            <a:endParaRPr lang="en-GB" dirty="0">
              <a:solidFill>
                <a:schemeClr val="accent1"/>
              </a:solidFill>
            </a:endParaRPr>
          </a:p>
        </p:txBody>
      </p:sp>
      <p:sp>
        <p:nvSpPr>
          <p:cNvPr id="3" name="Content Placeholder 2"/>
          <p:cNvSpPr>
            <a:spLocks noGrp="1"/>
          </p:cNvSpPr>
          <p:nvPr>
            <p:ph idx="1"/>
          </p:nvPr>
        </p:nvSpPr>
        <p:spPr/>
        <p:txBody>
          <a:bodyPr/>
          <a:lstStyle/>
          <a:p>
            <a:r>
              <a:rPr lang="en-GB" dirty="0" smtClean="0">
                <a:solidFill>
                  <a:schemeClr val="accent1"/>
                </a:solidFill>
              </a:rPr>
              <a:t>Think about a time when you thanked someone.</a:t>
            </a:r>
          </a:p>
          <a:p>
            <a:r>
              <a:rPr lang="en-GB" dirty="0" smtClean="0">
                <a:solidFill>
                  <a:schemeClr val="accent1"/>
                </a:solidFill>
              </a:rPr>
              <a:t>Talk to your partner about it.</a:t>
            </a:r>
          </a:p>
          <a:p>
            <a:endParaRPr lang="en-GB" dirty="0"/>
          </a:p>
        </p:txBody>
      </p:sp>
      <p:pic>
        <p:nvPicPr>
          <p:cNvPr id="6" name="Picture 5" descr="Thank You, Polaroid, Letters">
            <a:hlinkClick r:id="rId2"/>
          </p:cNvPr>
          <p:cNvPicPr/>
          <p:nvPr/>
        </p:nvPicPr>
        <p:blipFill>
          <a:blip r:embed="rId3">
            <a:extLst>
              <a:ext uri="{28A0092B-C50C-407E-A947-70E740481C1C}">
                <a14:useLocalDpi xmlns:a14="http://schemas.microsoft.com/office/drawing/2010/main" val="0"/>
              </a:ext>
            </a:extLst>
          </a:blip>
          <a:srcRect/>
          <a:stretch>
            <a:fillRect/>
          </a:stretch>
        </p:blipFill>
        <p:spPr bwMode="auto">
          <a:xfrm>
            <a:off x="1619672" y="3356992"/>
            <a:ext cx="5731510" cy="2865755"/>
          </a:xfrm>
          <a:prstGeom prst="rect">
            <a:avLst/>
          </a:prstGeom>
          <a:noFill/>
          <a:ln>
            <a:noFill/>
          </a:ln>
        </p:spPr>
      </p:pic>
    </p:spTree>
    <p:extLst>
      <p:ext uri="{BB962C8B-B14F-4D97-AF65-F5344CB8AC3E}">
        <p14:creationId xmlns:p14="http://schemas.microsoft.com/office/powerpoint/2010/main" val="13763338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Picture 32" descr="C:\Users\sch8753525\AppData\Local\Microsoft\Windows\Temporary Internet Files\Content.IE5\036YOBRD\SundayGospel_225[1].jp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375575" y="1600446"/>
            <a:ext cx="4644697" cy="43866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13849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70C0"/>
                </a:solidFill>
              </a:rPr>
              <a:t>Luke </a:t>
            </a:r>
            <a:r>
              <a:rPr lang="en-GB" dirty="0" smtClean="0">
                <a:solidFill>
                  <a:srgbClr val="0070C0"/>
                </a:solidFill>
              </a:rPr>
              <a:t>17:11-19</a:t>
            </a:r>
            <a:endParaRPr lang="en-GB" dirty="0">
              <a:solidFill>
                <a:srgbClr val="0070C0"/>
              </a:solidFill>
            </a:endParaRPr>
          </a:p>
        </p:txBody>
      </p:sp>
      <p:sp>
        <p:nvSpPr>
          <p:cNvPr id="3" name="Content Placeholder 2"/>
          <p:cNvSpPr>
            <a:spLocks noGrp="1"/>
          </p:cNvSpPr>
          <p:nvPr>
            <p:ph idx="1"/>
          </p:nvPr>
        </p:nvSpPr>
        <p:spPr/>
        <p:txBody>
          <a:bodyPr>
            <a:normAutofit/>
          </a:bodyPr>
          <a:lstStyle/>
          <a:p>
            <a:r>
              <a:rPr lang="en-GB" sz="4000" i="1" dirty="0" smtClean="0">
                <a:solidFill>
                  <a:srgbClr val="0070C0"/>
                </a:solidFill>
              </a:rPr>
              <a:t>The Lord be with you.</a:t>
            </a:r>
          </a:p>
          <a:p>
            <a:r>
              <a:rPr lang="en-GB" sz="4000" b="1" dirty="0" smtClean="0">
                <a:solidFill>
                  <a:srgbClr val="0070C0"/>
                </a:solidFill>
              </a:rPr>
              <a:t>And with your spirit</a:t>
            </a:r>
          </a:p>
          <a:p>
            <a:r>
              <a:rPr lang="en-GB" sz="4000" i="1" dirty="0" smtClean="0">
                <a:solidFill>
                  <a:srgbClr val="0070C0"/>
                </a:solidFill>
              </a:rPr>
              <a:t>A reading from the Holy Gospel according to Luke.</a:t>
            </a:r>
          </a:p>
          <a:p>
            <a:r>
              <a:rPr lang="en-GB" sz="4000" b="1" dirty="0" smtClean="0">
                <a:solidFill>
                  <a:srgbClr val="0070C0"/>
                </a:solidFill>
              </a:rPr>
              <a:t>Glory to you, O Lord.</a:t>
            </a:r>
            <a:endParaRPr lang="en-GB" sz="4000" b="1" dirty="0">
              <a:solidFill>
                <a:srgbClr val="0070C0"/>
              </a:solidFill>
            </a:endParaRPr>
          </a:p>
        </p:txBody>
      </p:sp>
      <p:pic>
        <p:nvPicPr>
          <p:cNvPr id="4" name="Picture 32" descr="C:\Users\sch8753525\AppData\Local\Microsoft\Windows\Temporary Internet Files\Content.IE5\036YOBRD\SundayGospel_225[1].jpg"/>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bwMode="auto">
          <a:xfrm>
            <a:off x="7488238" y="260350"/>
            <a:ext cx="1655762" cy="1368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202063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400" dirty="0" smtClean="0">
                <a:solidFill>
                  <a:schemeClr val="accent1"/>
                </a:solidFill>
              </a:rPr>
              <a:t>On the way to Jerusalem, Jesus travelled along the border between </a:t>
            </a:r>
            <a:r>
              <a:rPr lang="en-GB" sz="2400" dirty="0">
                <a:solidFill>
                  <a:schemeClr val="accent1"/>
                </a:solidFill>
              </a:rPr>
              <a:t>S</a:t>
            </a:r>
            <a:r>
              <a:rPr lang="en-GB" sz="2400" dirty="0" smtClean="0">
                <a:solidFill>
                  <a:schemeClr val="accent1"/>
                </a:solidFill>
              </a:rPr>
              <a:t>amaria and Galilee.</a:t>
            </a:r>
            <a:r>
              <a:rPr lang="en-GB" dirty="0" smtClean="0">
                <a:solidFill>
                  <a:schemeClr val="accent1"/>
                </a:solidFill>
              </a:rPr>
              <a:t> </a:t>
            </a:r>
            <a:endParaRPr lang="en-GB" dirty="0">
              <a:solidFill>
                <a:schemeClr val="accent1"/>
              </a:solidFill>
            </a:endParaRPr>
          </a:p>
        </p:txBody>
      </p:sp>
      <p:pic>
        <p:nvPicPr>
          <p:cNvPr id="8" name="Content Placeholder 7" descr="https://www.conformingtojesus.com/images/webpages/israel_at_the_time_of_jesus_christ_1.png"/>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791914" y="1600200"/>
            <a:ext cx="3560171" cy="4525963"/>
          </a:xfrm>
          <a:prstGeom prst="rect">
            <a:avLst/>
          </a:prstGeom>
          <a:noFill/>
          <a:ln>
            <a:noFill/>
          </a:ln>
        </p:spPr>
      </p:pic>
    </p:spTree>
    <p:extLst>
      <p:ext uri="{BB962C8B-B14F-4D97-AF65-F5344CB8AC3E}">
        <p14:creationId xmlns:p14="http://schemas.microsoft.com/office/powerpoint/2010/main" val="2403187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400" dirty="0" smtClean="0">
                <a:solidFill>
                  <a:schemeClr val="accent1"/>
                </a:solidFill>
              </a:rPr>
              <a:t>Finding himself cured, one of them turned back.</a:t>
            </a:r>
            <a:endParaRPr lang="en-GB" sz="2400" dirty="0">
              <a:solidFill>
                <a:schemeClr val="accent1"/>
              </a:solidFill>
            </a:endParaRPr>
          </a:p>
        </p:txBody>
      </p:sp>
      <p:pic>
        <p:nvPicPr>
          <p:cNvPr id="4" name="Content Placeholder 3" descr="James C. Christensen - TEN LEPERS -  LIMITED EDITION PRINT Published by the Greenwich Workshop"/>
          <p:cNvPicPr>
            <a:picLocks noGrp="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457200" y="2052669"/>
            <a:ext cx="8229600" cy="3621024"/>
          </a:xfrm>
          <a:prstGeom prst="rect">
            <a:avLst/>
          </a:prstGeom>
          <a:noFill/>
          <a:ln>
            <a:noFill/>
          </a:ln>
        </p:spPr>
      </p:pic>
    </p:spTree>
    <p:extLst>
      <p:ext uri="{BB962C8B-B14F-4D97-AF65-F5344CB8AC3E}">
        <p14:creationId xmlns:p14="http://schemas.microsoft.com/office/powerpoint/2010/main" val="28442481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smtClean="0">
                <a:solidFill>
                  <a:schemeClr val="accent1"/>
                </a:solidFill>
              </a:rPr>
              <a:t>The man was a Samaritan.</a:t>
            </a:r>
            <a:endParaRPr lang="en-GB" sz="4000" dirty="0">
              <a:solidFill>
                <a:schemeClr val="accent1"/>
              </a:solidFill>
            </a:endParaRPr>
          </a:p>
        </p:txBody>
      </p:sp>
      <p:pic>
        <p:nvPicPr>
          <p:cNvPr id="4" name="Content Placeholder 3" descr="Thanks, Thank You, Message, Grateful">
            <a:hlinkClick r:id="rId2"/>
          </p:cNvPr>
          <p:cNvPicPr>
            <a:picLocks noGrp="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148064" y="4293096"/>
            <a:ext cx="3600400" cy="2160240"/>
          </a:xfrm>
          <a:prstGeom prst="rect">
            <a:avLst/>
          </a:prstGeom>
          <a:noFill/>
          <a:ln>
            <a:noFill/>
          </a:ln>
        </p:spPr>
      </p:pic>
      <p:pic>
        <p:nvPicPr>
          <p:cNvPr id="5" name="Picture 4" descr="Thank You, Letters, Thank You Very Much">
            <a:hlinkClick r:id="rId4"/>
          </p:cNvPr>
          <p:cNvPicPr/>
          <p:nvPr/>
        </p:nvPicPr>
        <p:blipFill>
          <a:blip r:embed="rId5">
            <a:extLst>
              <a:ext uri="{28A0092B-C50C-407E-A947-70E740481C1C}">
                <a14:useLocalDpi xmlns:a14="http://schemas.microsoft.com/office/drawing/2010/main" val="0"/>
              </a:ext>
            </a:extLst>
          </a:blip>
          <a:srcRect/>
          <a:stretch>
            <a:fillRect/>
          </a:stretch>
        </p:blipFill>
        <p:spPr bwMode="auto">
          <a:xfrm>
            <a:off x="107504" y="1340768"/>
            <a:ext cx="3585835" cy="1183963"/>
          </a:xfrm>
          <a:prstGeom prst="rect">
            <a:avLst/>
          </a:prstGeom>
          <a:noFill/>
          <a:ln>
            <a:noFill/>
          </a:ln>
        </p:spPr>
      </p:pic>
      <p:pic>
        <p:nvPicPr>
          <p:cNvPr id="6" name="Picture 5" descr="Thank You, Note, Thank, Thank You Note">
            <a:hlinkClick r:id="rId6"/>
          </p:cNvPr>
          <p:cNvPicPr/>
          <p:nvPr/>
        </p:nvPicPr>
        <p:blipFill>
          <a:blip r:embed="rId7">
            <a:extLst>
              <a:ext uri="{28A0092B-C50C-407E-A947-70E740481C1C}">
                <a14:useLocalDpi xmlns:a14="http://schemas.microsoft.com/office/drawing/2010/main" val="0"/>
              </a:ext>
            </a:extLst>
          </a:blip>
          <a:srcRect/>
          <a:stretch>
            <a:fillRect/>
          </a:stretch>
        </p:blipFill>
        <p:spPr bwMode="auto">
          <a:xfrm>
            <a:off x="107504" y="3619500"/>
            <a:ext cx="3124200" cy="3238500"/>
          </a:xfrm>
          <a:prstGeom prst="rect">
            <a:avLst/>
          </a:prstGeom>
          <a:noFill/>
          <a:ln>
            <a:noFill/>
          </a:ln>
        </p:spPr>
      </p:pic>
      <p:pic>
        <p:nvPicPr>
          <p:cNvPr id="7" name="Picture 6" descr="Background, Design, Modern, Artistic">
            <a:hlinkClick r:id="rId8"/>
          </p:cNvPr>
          <p:cNvPicPr/>
          <p:nvPr/>
        </p:nvPicPr>
        <p:blipFill>
          <a:blip r:embed="rId9">
            <a:extLst>
              <a:ext uri="{28A0092B-C50C-407E-A947-70E740481C1C}">
                <a14:useLocalDpi xmlns:a14="http://schemas.microsoft.com/office/drawing/2010/main" val="0"/>
              </a:ext>
            </a:extLst>
          </a:blip>
          <a:srcRect/>
          <a:stretch>
            <a:fillRect/>
          </a:stretch>
        </p:blipFill>
        <p:spPr bwMode="auto">
          <a:xfrm>
            <a:off x="5364088" y="1340768"/>
            <a:ext cx="3528392" cy="2016224"/>
          </a:xfrm>
          <a:prstGeom prst="rect">
            <a:avLst/>
          </a:prstGeom>
          <a:noFill/>
          <a:ln>
            <a:noFill/>
          </a:ln>
        </p:spPr>
      </p:pic>
      <p:pic>
        <p:nvPicPr>
          <p:cNvPr id="8" name="Picture 7" descr="Thank You, Thanks, Greeting, Card">
            <a:hlinkClick r:id="rId10"/>
          </p:cNvPr>
          <p:cNvPicPr/>
          <p:nvPr/>
        </p:nvPicPr>
        <p:blipFill>
          <a:blip r:embed="rId11">
            <a:extLst>
              <a:ext uri="{28A0092B-C50C-407E-A947-70E740481C1C}">
                <a14:useLocalDpi xmlns:a14="http://schemas.microsoft.com/office/drawing/2010/main" val="0"/>
              </a:ext>
            </a:extLst>
          </a:blip>
          <a:srcRect/>
          <a:stretch>
            <a:fillRect/>
          </a:stretch>
        </p:blipFill>
        <p:spPr bwMode="auto">
          <a:xfrm>
            <a:off x="2339752" y="2636912"/>
            <a:ext cx="3024336" cy="1574005"/>
          </a:xfrm>
          <a:prstGeom prst="rect">
            <a:avLst/>
          </a:prstGeom>
          <a:noFill/>
          <a:ln>
            <a:noFill/>
          </a:ln>
        </p:spPr>
      </p:pic>
    </p:spTree>
    <p:extLst>
      <p:ext uri="{BB962C8B-B14F-4D97-AF65-F5344CB8AC3E}">
        <p14:creationId xmlns:p14="http://schemas.microsoft.com/office/powerpoint/2010/main" val="29717568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70C0"/>
                </a:solidFill>
              </a:rPr>
              <a:t>Luke </a:t>
            </a:r>
            <a:r>
              <a:rPr lang="en-GB" dirty="0" smtClean="0">
                <a:solidFill>
                  <a:srgbClr val="0070C0"/>
                </a:solidFill>
              </a:rPr>
              <a:t>17:11-19</a:t>
            </a:r>
            <a:endParaRPr lang="en-GB" dirty="0">
              <a:solidFill>
                <a:srgbClr val="0070C0"/>
              </a:solidFill>
            </a:endParaRPr>
          </a:p>
        </p:txBody>
      </p:sp>
      <p:sp>
        <p:nvSpPr>
          <p:cNvPr id="3" name="Content Placeholder 2"/>
          <p:cNvSpPr>
            <a:spLocks noGrp="1"/>
          </p:cNvSpPr>
          <p:nvPr>
            <p:ph idx="1"/>
          </p:nvPr>
        </p:nvSpPr>
        <p:spPr/>
        <p:txBody>
          <a:bodyPr>
            <a:normAutofit/>
          </a:bodyPr>
          <a:lstStyle/>
          <a:p>
            <a:endParaRPr lang="en-GB" i="1" dirty="0" smtClean="0"/>
          </a:p>
          <a:p>
            <a:endParaRPr lang="en-GB" i="1" dirty="0"/>
          </a:p>
          <a:p>
            <a:endParaRPr lang="en-GB" i="1" dirty="0" smtClean="0"/>
          </a:p>
          <a:p>
            <a:r>
              <a:rPr lang="en-GB" sz="4400" i="1" dirty="0" smtClean="0">
                <a:solidFill>
                  <a:srgbClr val="0070C0"/>
                </a:solidFill>
              </a:rPr>
              <a:t>The Gospel of the Lord</a:t>
            </a:r>
          </a:p>
          <a:p>
            <a:r>
              <a:rPr lang="en-GB" sz="4400" b="1" dirty="0" smtClean="0">
                <a:solidFill>
                  <a:srgbClr val="0070C0"/>
                </a:solidFill>
              </a:rPr>
              <a:t>Praise to you, Lord Jesus Christ.</a:t>
            </a:r>
            <a:endParaRPr lang="en-GB" sz="4400" b="1" dirty="0">
              <a:solidFill>
                <a:srgbClr val="0070C0"/>
              </a:solidFill>
            </a:endParaRPr>
          </a:p>
        </p:txBody>
      </p:sp>
      <p:pic>
        <p:nvPicPr>
          <p:cNvPr id="4" name="Picture 32" descr="C:\Users\sch8753525\AppData\Local\Microsoft\Windows\Temporary Internet Files\Content.IE5\036YOBRD\SundayGospel_225[1].jpg"/>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bwMode="auto">
          <a:xfrm>
            <a:off x="7488238" y="260350"/>
            <a:ext cx="1655762" cy="1368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30618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15" descr="C:\Users\sch8753525\AppData\Local\Microsoft\Windows\Temporary Internet Files\Content.IE5\JVF62O3J\2011916499_4d8f9f6585_m[1].jpg"/>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979712" y="1675596"/>
            <a:ext cx="4752527" cy="48126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125119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9" descr="C:\Users\sch8753525\AppData\Local\Microsoft\Windows\Temporary Internet Files\Content.IE5\SFD3QUE1\Happy_Birthday![1].pn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tretch>
            <a:fillRect/>
          </a:stretch>
        </p:blipFill>
        <p:spPr bwMode="auto">
          <a:xfrm>
            <a:off x="1004887" y="2510631"/>
            <a:ext cx="7134225" cy="2705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493254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normAutofit fontScale="90000"/>
          </a:bodyPr>
          <a:lstStyle/>
          <a:p>
            <a:pPr eaLnBrk="1" hangingPunct="1"/>
            <a:r>
              <a:rPr lang="en-GB" altLang="en-US" sz="8000" smtClean="0">
                <a:solidFill>
                  <a:srgbClr val="0070C0"/>
                </a:solidFill>
              </a:rPr>
              <a:t>Let us pray.</a:t>
            </a:r>
          </a:p>
        </p:txBody>
      </p:sp>
      <p:sp>
        <p:nvSpPr>
          <p:cNvPr id="10243" name="Content Placeholder 2"/>
          <p:cNvSpPr>
            <a:spLocks noGrp="1"/>
          </p:cNvSpPr>
          <p:nvPr>
            <p:ph idx="1"/>
          </p:nvPr>
        </p:nvSpPr>
        <p:spPr/>
        <p:txBody>
          <a:bodyPr/>
          <a:lstStyle/>
          <a:p>
            <a:pPr marL="0" indent="0">
              <a:buFont typeface="Arial" charset="0"/>
              <a:buNone/>
            </a:pPr>
            <a:endParaRPr lang="en-GB" altLang="en-US" dirty="0" smtClean="0"/>
          </a:p>
          <a:p>
            <a:pPr marL="0" indent="0" algn="ctr" eaLnBrk="1" hangingPunct="1">
              <a:buFont typeface="Arial" charset="0"/>
              <a:buNone/>
            </a:pPr>
            <a:r>
              <a:rPr lang="en-GB" altLang="en-US" sz="2800" dirty="0" smtClean="0">
                <a:solidFill>
                  <a:srgbClr val="0070C0"/>
                </a:solidFill>
              </a:rPr>
              <a:t>Dear Lord,</a:t>
            </a:r>
          </a:p>
          <a:p>
            <a:pPr marL="0" indent="0" algn="ctr" eaLnBrk="1" hangingPunct="1">
              <a:buFont typeface="Arial" charset="0"/>
              <a:buNone/>
            </a:pPr>
            <a:r>
              <a:rPr lang="en-GB" altLang="en-US" sz="2800" dirty="0" smtClean="0">
                <a:solidFill>
                  <a:srgbClr val="0070C0"/>
                </a:solidFill>
              </a:rPr>
              <a:t>As we reflect on the </a:t>
            </a:r>
            <a:r>
              <a:rPr lang="en-GB" altLang="en-US" sz="2800" dirty="0" smtClean="0">
                <a:solidFill>
                  <a:srgbClr val="0070C0"/>
                </a:solidFill>
              </a:rPr>
              <a:t>story of the ten lepers,</a:t>
            </a:r>
            <a:endParaRPr lang="en-GB" altLang="en-US" sz="2800" dirty="0" smtClean="0">
              <a:solidFill>
                <a:srgbClr val="0070C0"/>
              </a:solidFill>
            </a:endParaRPr>
          </a:p>
          <a:p>
            <a:pPr marL="0" indent="0" algn="ctr" eaLnBrk="1" hangingPunct="1">
              <a:buFont typeface="Arial" charset="0"/>
              <a:buNone/>
            </a:pPr>
            <a:r>
              <a:rPr lang="en-GB" altLang="en-US" sz="2800" dirty="0">
                <a:solidFill>
                  <a:srgbClr val="0070C0"/>
                </a:solidFill>
              </a:rPr>
              <a:t>m</a:t>
            </a:r>
            <a:r>
              <a:rPr lang="en-GB" altLang="en-US" sz="2800" dirty="0" smtClean="0">
                <a:solidFill>
                  <a:srgbClr val="0070C0"/>
                </a:solidFill>
              </a:rPr>
              <a:t>ay we always remember to be thankful for Your blessings.</a:t>
            </a:r>
            <a:endParaRPr lang="en-GB" altLang="en-US" sz="2800" dirty="0" smtClean="0">
              <a:solidFill>
                <a:srgbClr val="0070C0"/>
              </a:solidFill>
            </a:endParaRPr>
          </a:p>
          <a:p>
            <a:pPr marL="0" indent="0" algn="ctr" eaLnBrk="1" hangingPunct="1">
              <a:buFont typeface="Arial" charset="0"/>
              <a:buNone/>
            </a:pPr>
            <a:r>
              <a:rPr lang="en-GB" altLang="en-US" sz="2800" dirty="0" smtClean="0">
                <a:solidFill>
                  <a:srgbClr val="0070C0"/>
                </a:solidFill>
              </a:rPr>
              <a:t>Amen.</a:t>
            </a:r>
          </a:p>
          <a:p>
            <a:pPr marL="0" indent="0" eaLnBrk="1" hangingPunct="1"/>
            <a:endParaRPr lang="en-GB" altLang="en-US" dirty="0" smtClean="0"/>
          </a:p>
        </p:txBody>
      </p:sp>
      <p:pic>
        <p:nvPicPr>
          <p:cNvPr id="10244" name="Picture 2" descr="prayer clip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19925" y="44450"/>
            <a:ext cx="2016125" cy="211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2" descr="prayer clipar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400" y="0"/>
            <a:ext cx="1538288" cy="161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Picture 2" descr="prayer clipar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59638" y="5084763"/>
            <a:ext cx="1538287"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Picture 2" descr="prayer clipar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57313" y="5300663"/>
            <a:ext cx="1538287" cy="1433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7520726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000" i="1" dirty="0" smtClean="0">
                <a:solidFill>
                  <a:srgbClr val="0070C0"/>
                </a:solidFill>
              </a:rPr>
              <a:t/>
            </a:r>
            <a:br>
              <a:rPr lang="en-GB" sz="2000" i="1" dirty="0" smtClean="0">
                <a:solidFill>
                  <a:srgbClr val="0070C0"/>
                </a:solidFill>
              </a:rPr>
            </a:br>
            <a:r>
              <a:rPr lang="en-GB" sz="2000" dirty="0" smtClean="0">
                <a:solidFill>
                  <a:srgbClr val="0070C0"/>
                </a:solidFill>
              </a:rPr>
              <a:t>How can we show our thanks to those around us, this week?</a:t>
            </a:r>
            <a:endParaRPr lang="en-GB" sz="2000" i="1" dirty="0">
              <a:solidFill>
                <a:srgbClr val="0070C0"/>
              </a:solidFill>
            </a:endParaRPr>
          </a:p>
        </p:txBody>
      </p:sp>
      <p:pic>
        <p:nvPicPr>
          <p:cNvPr id="3081" name="Picture 9"/>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323528" y="3140968"/>
            <a:ext cx="8229600" cy="26188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descr="C:\Users\sch8753525\AppData\Local\Microsoft\Windows\Temporary Internet Files\Content.IE5\NY3JE61H\back+to+school[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67237" y="3424237"/>
            <a:ext cx="9525" cy="95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Thank You, Polaroid, Letters">
            <a:hlinkClick r:id="rId5"/>
          </p:cNvPr>
          <p:cNvPicPr/>
          <p:nvPr/>
        </p:nvPicPr>
        <p:blipFill>
          <a:blip r:embed="rId6">
            <a:extLst>
              <a:ext uri="{28A0092B-C50C-407E-A947-70E740481C1C}">
                <a14:useLocalDpi xmlns:a14="http://schemas.microsoft.com/office/drawing/2010/main" val="0"/>
              </a:ext>
            </a:extLst>
          </a:blip>
          <a:srcRect/>
          <a:stretch>
            <a:fillRect/>
          </a:stretch>
        </p:blipFill>
        <p:spPr bwMode="auto">
          <a:xfrm>
            <a:off x="1424732" y="692696"/>
            <a:ext cx="5731510" cy="2865755"/>
          </a:xfrm>
          <a:prstGeom prst="rect">
            <a:avLst/>
          </a:prstGeom>
          <a:noFill/>
          <a:ln>
            <a:noFill/>
          </a:ln>
        </p:spPr>
      </p:pic>
    </p:spTree>
    <p:extLst>
      <p:ext uri="{BB962C8B-B14F-4D97-AF65-F5344CB8AC3E}">
        <p14:creationId xmlns:p14="http://schemas.microsoft.com/office/powerpoint/2010/main" val="356712507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589</TotalTime>
  <Words>145</Words>
  <Application>Microsoft Office PowerPoint</Application>
  <PresentationFormat>On-screen Show (4:3)</PresentationFormat>
  <Paragraphs>39</Paragraphs>
  <Slides>12</Slides>
  <Notes>5</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PowerPoint Presentation</vt:lpstr>
      <vt:lpstr>thankfulness</vt:lpstr>
      <vt:lpstr>PowerPoint Presentation</vt:lpstr>
      <vt:lpstr>Luke 17:11-19</vt:lpstr>
      <vt:lpstr>On the way to Jerusalem, Jesus travelled along the border between Samaria and Galilee. </vt:lpstr>
      <vt:lpstr>Finding himself cured, one of them turned back.</vt:lpstr>
      <vt:lpstr>The man was a Samaritan.</vt:lpstr>
      <vt:lpstr>Luke 17:11-19</vt:lpstr>
      <vt:lpstr>PowerPoint Presentation</vt:lpstr>
      <vt:lpstr>PowerPoint Presentation</vt:lpstr>
      <vt:lpstr>Let us pray.</vt:lpstr>
      <vt:lpstr> How can we show our thanks to those around us, this week?</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sch8753525</dc:creator>
  <cp:lastModifiedBy>sch8753525</cp:lastModifiedBy>
  <cp:revision>42</cp:revision>
  <dcterms:created xsi:type="dcterms:W3CDTF">2017-04-26T10:13:58Z</dcterms:created>
  <dcterms:modified xsi:type="dcterms:W3CDTF">2019-10-11T10:21:09Z</dcterms:modified>
</cp:coreProperties>
</file>