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handoutMasterIdLst>
    <p:handoutMasterId r:id="rId18"/>
  </p:handoutMasterIdLst>
  <p:sldIdLst>
    <p:sldId id="300" r:id="rId2"/>
    <p:sldId id="301" r:id="rId3"/>
    <p:sldId id="271" r:id="rId4"/>
    <p:sldId id="292" r:id="rId5"/>
    <p:sldId id="298" r:id="rId6"/>
    <p:sldId id="307" r:id="rId7"/>
    <p:sldId id="309" r:id="rId8"/>
    <p:sldId id="308" r:id="rId9"/>
    <p:sldId id="306" r:id="rId10"/>
    <p:sldId id="293" r:id="rId11"/>
    <p:sldId id="273" r:id="rId12"/>
    <p:sldId id="274" r:id="rId13"/>
    <p:sldId id="297" r:id="rId14"/>
    <p:sldId id="267" r:id="rId15"/>
    <p:sldId id="302"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8" d="100"/>
          <a:sy n="118" d="100"/>
        </p:scale>
        <p:origin x="-1434"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86D85F3-C793-4936-8749-4ABD6AF09596}" type="datetimeFigureOut">
              <a:rPr lang="en-GB" smtClean="0"/>
              <a:t>06/12/2019</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E44FC7E-6958-4D04-AA26-20D28C8DE7FB}" type="slidenum">
              <a:rPr lang="en-GB" smtClean="0"/>
              <a:t>‹#›</a:t>
            </a:fld>
            <a:endParaRPr lang="en-GB"/>
          </a:p>
        </p:txBody>
      </p:sp>
    </p:spTree>
    <p:extLst>
      <p:ext uri="{BB962C8B-B14F-4D97-AF65-F5344CB8AC3E}">
        <p14:creationId xmlns:p14="http://schemas.microsoft.com/office/powerpoint/2010/main" val="54163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820A381-2AEE-4A65-97B2-033DE3ABE64E}" type="datetimeFigureOut">
              <a:rPr lang="en-GB" smtClean="0"/>
              <a:t>06/12/2019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1</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7</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7DA329-282F-49CB-816B-234C1E135538}" type="slidenum">
              <a:rPr lang="en-GB">
                <a:cs typeface="Arial" charset="0"/>
              </a:rPr>
              <a:pPr fontAlgn="base">
                <a:spcBef>
                  <a:spcPct val="0"/>
                </a:spcBef>
                <a:spcAft>
                  <a:spcPct val="0"/>
                </a:spcAft>
                <a:defRPr/>
              </a:pPr>
              <a:t>13</a:t>
            </a:fld>
            <a:endParaRPr lang="en-GB">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FORTH - MISSION</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14</a:t>
            </a:fld>
            <a:endParaRPr lang="en-GB"/>
          </a:p>
        </p:txBody>
      </p:sp>
    </p:spTree>
    <p:extLst>
      <p:ext uri="{BB962C8B-B14F-4D97-AF65-F5344CB8AC3E}">
        <p14:creationId xmlns:p14="http://schemas.microsoft.com/office/powerpoint/2010/main" val="1440029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15</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06/12/2019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06/12/2019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06/12/2019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06/12/2019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en.wikipedia.org/wiki/File:Leonardo_da_Vinci_-_Saint_John_the_Baptist_C2RMF_retouched.jp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ible-history.com/geography/ancient-israel/israel-first-century.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en.wikipedia.org/wiki/File:20100923_mer_morte13.JP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gi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975019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5311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a:t>
            </a:r>
            <a:r>
              <a:rPr lang="en-GB" dirty="0" smtClean="0">
                <a:solidFill>
                  <a:srgbClr val="0070C0"/>
                </a:solidFill>
              </a:rPr>
              <a:t>3</a:t>
            </a:r>
            <a:r>
              <a:rPr lang="en-GB" dirty="0" smtClean="0">
                <a:solidFill>
                  <a:srgbClr val="0070C0"/>
                </a:solidFill>
              </a:rPr>
              <a:t>:1-12</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a:t>
            </a:r>
            <a:r>
              <a:rPr lang="en-GB" sz="4000" i="1" dirty="0" smtClean="0">
                <a:solidFill>
                  <a:srgbClr val="0070C0"/>
                </a:solidFill>
              </a:rPr>
              <a:t>Matthew</a:t>
            </a:r>
            <a:r>
              <a:rPr lang="en-GB" sz="4000" i="1" dirty="0" smtClean="0">
                <a:solidFill>
                  <a:srgbClr val="0070C0"/>
                </a:solidFill>
              </a:rPr>
              <a:t>.</a:t>
            </a:r>
            <a:endParaRPr lang="en-GB" sz="4000" i="1" dirty="0" smtClean="0">
              <a:solidFill>
                <a:srgbClr val="0070C0"/>
              </a:solidFill>
            </a:endParaRP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20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000" b="1" i="1" dirty="0">
                <a:solidFill>
                  <a:schemeClr val="tx2"/>
                </a:solidFill>
              </a:rPr>
              <a:t>Saint John the Baptist</a:t>
            </a:r>
            <a:r>
              <a:rPr lang="en-GB" sz="2000" b="1" dirty="0">
                <a:solidFill>
                  <a:schemeClr val="tx2"/>
                </a:solidFill>
              </a:rPr>
              <a:t> </a:t>
            </a:r>
            <a:r>
              <a:rPr lang="en-GB" sz="1400" b="1" dirty="0">
                <a:solidFill>
                  <a:schemeClr val="tx2"/>
                </a:solidFill>
              </a:rPr>
              <a:t>(</a:t>
            </a:r>
            <a:r>
              <a:rPr lang="en-GB" sz="1400" b="1" dirty="0" smtClean="0">
                <a:solidFill>
                  <a:schemeClr val="tx2"/>
                </a:solidFill>
              </a:rPr>
              <a:t>Leonardo da Vinci 1513-16 Louvre, Paris)</a:t>
            </a:r>
            <a:endParaRPr lang="en-GB" sz="1400" dirty="0">
              <a:solidFill>
                <a:schemeClr val="tx2"/>
              </a:solidFill>
            </a:endParaRPr>
          </a:p>
        </p:txBody>
      </p:sp>
      <p:pic>
        <p:nvPicPr>
          <p:cNvPr id="5" name="Content Placeholder 4" descr="Leonardo da Vinci - Saint John the Baptist C2RMF retouched.jpg">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143250" y="2015331"/>
            <a:ext cx="2857500" cy="3695700"/>
          </a:xfrm>
          <a:prstGeom prst="rect">
            <a:avLst/>
          </a:prstGeom>
          <a:noFill/>
          <a:ln>
            <a:noFill/>
          </a:ln>
        </p:spPr>
      </p:pic>
    </p:spTree>
    <p:extLst>
      <p:ext uri="{BB962C8B-B14F-4D97-AF65-F5344CB8AC3E}">
        <p14:creationId xmlns:p14="http://schemas.microsoft.com/office/powerpoint/2010/main" val="471590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sz="5400" dirty="0" smtClean="0">
                <a:solidFill>
                  <a:schemeClr val="tx2"/>
                </a:solidFill>
              </a:rPr>
              <a:t>“Repent, change your ways; for the Kingdom of Heaven is close at hand.”</a:t>
            </a:r>
            <a:endParaRPr lang="en-GB" sz="5400" dirty="0">
              <a:solidFill>
                <a:schemeClr val="tx2"/>
              </a:solidFill>
            </a:endParaRPr>
          </a:p>
        </p:txBody>
      </p:sp>
    </p:spTree>
    <p:extLst>
      <p:ext uri="{BB962C8B-B14F-4D97-AF65-F5344CB8AC3E}">
        <p14:creationId xmlns:p14="http://schemas.microsoft.com/office/powerpoint/2010/main" val="963431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2079682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descr="Large Map of New Testament Israel (First Century AD)">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974601" y="1600200"/>
            <a:ext cx="3194797" cy="4525963"/>
          </a:xfrm>
          <a:prstGeom prst="rect">
            <a:avLst/>
          </a:prstGeom>
          <a:noFill/>
          <a:ln>
            <a:noFill/>
          </a:ln>
        </p:spPr>
      </p:pic>
    </p:spTree>
    <p:extLst>
      <p:ext uri="{BB962C8B-B14F-4D97-AF65-F5344CB8AC3E}">
        <p14:creationId xmlns:p14="http://schemas.microsoft.com/office/powerpoint/2010/main" val="4069457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River Jordan</a:t>
            </a:r>
            <a:endParaRPr lang="en-GB" dirty="0"/>
          </a:p>
        </p:txBody>
      </p:sp>
      <p:pic>
        <p:nvPicPr>
          <p:cNvPr id="6" name="Content Placeholder 5" descr="20100923 mer morte13.JPG">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71801" y="2420888"/>
            <a:ext cx="3312368" cy="2952328"/>
          </a:xfrm>
          <a:prstGeom prst="rect">
            <a:avLst/>
          </a:prstGeom>
          <a:noFill/>
          <a:ln>
            <a:noFill/>
          </a:ln>
        </p:spPr>
      </p:pic>
    </p:spTree>
    <p:extLst>
      <p:ext uri="{BB962C8B-B14F-4D97-AF65-F5344CB8AC3E}">
        <p14:creationId xmlns:p14="http://schemas.microsoft.com/office/powerpoint/2010/main" val="3327644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a:t>
            </a:r>
            <a:r>
              <a:rPr lang="en-GB" dirty="0" smtClean="0">
                <a:solidFill>
                  <a:srgbClr val="0070C0"/>
                </a:solidFill>
              </a:rPr>
              <a:t>3</a:t>
            </a:r>
            <a:r>
              <a:rPr lang="en-GB" dirty="0" smtClean="0">
                <a:solidFill>
                  <a:srgbClr val="0070C0"/>
                </a:solidFill>
              </a:rPr>
              <a:t>:1-12</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0618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hangingPunct="1"/>
            <a:r>
              <a:rPr lang="en-GB" altLang="en-US" sz="8000" smtClean="0">
                <a:solidFill>
                  <a:srgbClr val="0070C0"/>
                </a:solidFill>
              </a:rPr>
              <a:t>Let us pray.</a:t>
            </a:r>
          </a:p>
        </p:txBody>
      </p:sp>
      <p:sp>
        <p:nvSpPr>
          <p:cNvPr id="10243" name="Content Placeholder 2"/>
          <p:cNvSpPr>
            <a:spLocks noGrp="1"/>
          </p:cNvSpPr>
          <p:nvPr>
            <p:ph idx="1"/>
          </p:nvPr>
        </p:nvSpPr>
        <p:spPr/>
        <p:txBody>
          <a:bodyPr/>
          <a:lstStyle/>
          <a:p>
            <a:pPr marL="0" indent="0">
              <a:buFont typeface="Arial" charset="0"/>
              <a:buNone/>
            </a:pPr>
            <a:endParaRPr lang="en-GB" altLang="en-US" dirty="0" smtClean="0"/>
          </a:p>
          <a:p>
            <a:pPr marL="0" indent="0" algn="ctr" eaLnBrk="1" hangingPunct="1">
              <a:buFont typeface="Arial" charset="0"/>
              <a:buNone/>
            </a:pPr>
            <a:r>
              <a:rPr lang="en-GB" altLang="en-US" sz="2800" dirty="0" smtClean="0">
                <a:solidFill>
                  <a:srgbClr val="0070C0"/>
                </a:solidFill>
              </a:rPr>
              <a:t>Dear Lord Jesus,</a:t>
            </a:r>
          </a:p>
          <a:p>
            <a:pPr marL="0" indent="0" algn="ctr" eaLnBrk="1" hangingPunct="1">
              <a:buFont typeface="Arial" charset="0"/>
              <a:buNone/>
            </a:pPr>
            <a:r>
              <a:rPr lang="en-GB" altLang="en-US" sz="2800" dirty="0" smtClean="0">
                <a:solidFill>
                  <a:srgbClr val="0070C0"/>
                </a:solidFill>
              </a:rPr>
              <a:t>Please help us to </a:t>
            </a:r>
            <a:r>
              <a:rPr lang="en-GB" altLang="en-US" sz="2800" dirty="0" smtClean="0">
                <a:solidFill>
                  <a:srgbClr val="0070C0"/>
                </a:solidFill>
              </a:rPr>
              <a:t>prepare our hearts this Advent and see if there are any ways that we could make a change for the better. Keep us close to You and help us to share Your love with everyone we meet.</a:t>
            </a:r>
            <a:endParaRPr lang="en-GB" altLang="en-US" sz="2800" dirty="0" smtClean="0">
              <a:solidFill>
                <a:srgbClr val="0070C0"/>
              </a:solidFill>
            </a:endParaRPr>
          </a:p>
          <a:p>
            <a:pPr marL="0" indent="0" algn="ctr" eaLnBrk="1" hangingPunct="1">
              <a:buFont typeface="Arial" charset="0"/>
              <a:buNone/>
            </a:pPr>
            <a:r>
              <a:rPr lang="en-GB" altLang="en-US" sz="2800" dirty="0" smtClean="0">
                <a:solidFill>
                  <a:srgbClr val="0070C0"/>
                </a:solidFill>
              </a:rPr>
              <a:t>Amen.</a:t>
            </a:r>
          </a:p>
          <a:p>
            <a:pPr marL="0" indent="0" eaLnBrk="1" hangingPunct="1"/>
            <a:endParaRPr lang="en-GB" altLang="en-US" dirty="0" smtClean="0"/>
          </a:p>
        </p:txBody>
      </p:sp>
      <p:pic>
        <p:nvPicPr>
          <p:cNvPr id="10244"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44450"/>
            <a:ext cx="201612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2" y="4149080"/>
            <a:ext cx="15382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998" y="4149080"/>
            <a:ext cx="1538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52072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2000" dirty="0" smtClean="0">
                <a:solidFill>
                  <a:srgbClr val="0070C0"/>
                </a:solidFill>
              </a:rPr>
              <a:t>Advent helps us to get ready for Christmas. It is a time to make an extra effort to be more loving towards each other and to pray together.</a:t>
            </a:r>
            <a:br>
              <a:rPr lang="en-GB" sz="2000" dirty="0" smtClean="0">
                <a:solidFill>
                  <a:srgbClr val="0070C0"/>
                </a:solidFill>
              </a:rPr>
            </a:br>
            <a:r>
              <a:rPr lang="en-GB" sz="2000" dirty="0" smtClean="0">
                <a:solidFill>
                  <a:srgbClr val="0070C0"/>
                </a:solidFill>
              </a:rPr>
              <a:t>This week, let’s </a:t>
            </a:r>
            <a:r>
              <a:rPr lang="en-GB" sz="2000" dirty="0" smtClean="0">
                <a:solidFill>
                  <a:srgbClr val="0070C0"/>
                </a:solidFill>
              </a:rPr>
              <a:t>continue to </a:t>
            </a:r>
            <a:r>
              <a:rPr lang="en-GB" sz="2000" dirty="0" smtClean="0">
                <a:solidFill>
                  <a:srgbClr val="0070C0"/>
                </a:solidFill>
              </a:rPr>
              <a:t>remember to say our prayers together at home and at school. We will all take turns in taking home a travelling crib!</a:t>
            </a:r>
            <a:endParaRPr lang="en-GB" sz="2000" dirty="0">
              <a:solidFill>
                <a:srgbClr val="0070C0"/>
              </a:solidFill>
            </a:endParaRPr>
          </a:p>
        </p:txBody>
      </p:sp>
      <p:pic>
        <p:nvPicPr>
          <p:cNvPr id="308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live wood Nativity Scene in irregular stable 20x30x20 cm, Bethlehem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808" y="1412776"/>
            <a:ext cx="295232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1250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12099033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879</TotalTime>
  <Words>306</Words>
  <Application>Microsoft Office PowerPoint</Application>
  <PresentationFormat>On-screen Show (4:3)</PresentationFormat>
  <Paragraphs>45</Paragraphs>
  <Slides>15</Slides>
  <Notes>7</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Matthew 3:1-12</vt:lpstr>
      <vt:lpstr>Saint John the Baptist (Leonardo da Vinci 1513-16 Louvre, Paris)</vt:lpstr>
      <vt:lpstr>PowerPoint Presentation</vt:lpstr>
      <vt:lpstr>PowerPoint Presentation</vt:lpstr>
      <vt:lpstr>PowerPoint Presentation</vt:lpstr>
      <vt:lpstr>River Jordan</vt:lpstr>
      <vt:lpstr>Matthew 3:1-12</vt:lpstr>
      <vt:lpstr>PowerPoint Presentation</vt:lpstr>
      <vt:lpstr>PowerPoint Presentation</vt:lpstr>
      <vt:lpstr>Let us pray.</vt:lpstr>
      <vt:lpstr>Advent helps us to get ready for Christmas. It is a time to make an extra effort to be more loving towards each other and to pray together. This week, let’s continue to remember to say our prayers together at home and at school. We will all take turns in taking home a travelling crib!</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sch8753525</cp:lastModifiedBy>
  <cp:revision>70</cp:revision>
  <cp:lastPrinted>2019-12-06T13:56:17Z</cp:lastPrinted>
  <dcterms:created xsi:type="dcterms:W3CDTF">2017-04-26T10:13:58Z</dcterms:created>
  <dcterms:modified xsi:type="dcterms:W3CDTF">2019-12-06T14:08:45Z</dcterms:modified>
</cp:coreProperties>
</file>