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25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8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60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032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82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62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86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568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629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41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9690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13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49380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6690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3611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334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D3E10-B6D5-40F3-92D0-A3014A83CEBC}" type="datetimeFigureOut">
              <a:rPr lang="en-GB" smtClean="0"/>
              <a:t>08/01/2025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2525237-2444-43B5-A1A1-B27ED3BC4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50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1C86-B217-4FAF-A76C-B40E575ABF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Dividing whole numbers by powers of ten.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3916B5-2EDE-4C3B-950A-D1AB0D0C30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Wednesday 8</a:t>
            </a:r>
            <a:r>
              <a:rPr lang="en-GB" baseline="30000" dirty="0"/>
              <a:t>th</a:t>
            </a:r>
            <a:r>
              <a:rPr lang="en-GB" dirty="0"/>
              <a:t> January.</a:t>
            </a:r>
          </a:p>
        </p:txBody>
      </p:sp>
    </p:spTree>
    <p:extLst>
      <p:ext uri="{BB962C8B-B14F-4D97-AF65-F5344CB8AC3E}">
        <p14:creationId xmlns:p14="http://schemas.microsoft.com/office/powerpoint/2010/main" val="111822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4734D-89F1-47D3-BD46-5693FD4FD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4F299-6FC5-4666-88AF-0751C3AE78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97E5EB-D04D-48B3-840E-041EDC83C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96"/>
            <a:ext cx="12192000" cy="664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432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0C046-4A93-4583-8A36-716E86B73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50F2C-6D6D-4011-ACC4-24F84D4A00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EFBDD-56BD-440C-8FD9-7B191AE2B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919"/>
            <a:ext cx="12192000" cy="665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6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40E53-AD18-495D-AA2E-72497E1BC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D5CB1-25CD-4DE1-84DB-36E089124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7C149-7E0E-4958-B391-8B9F9BA3C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950"/>
            <a:ext cx="12192000" cy="663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5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438BA-44FA-4773-A161-811F34A44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6C1FF-B567-49C4-B06F-85075A889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5318560"/>
            <a:ext cx="8915400" cy="1280890"/>
          </a:xfrm>
        </p:spPr>
        <p:txBody>
          <a:bodyPr>
            <a:normAutofit fontScale="92500"/>
          </a:bodyPr>
          <a:lstStyle/>
          <a:p>
            <a:r>
              <a:rPr lang="en-GB" dirty="0"/>
              <a:t>Have a go at showing your working in a variety of ways.</a:t>
            </a:r>
          </a:p>
          <a:p>
            <a:endParaRPr lang="en-GB" dirty="0"/>
          </a:p>
          <a:p>
            <a:r>
              <a:rPr lang="en-GB" dirty="0"/>
              <a:t>What answer did you get each time? How would you know if you are correct?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82DCE0-C28C-4F1E-885C-E21AE35EB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31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458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C8193-116A-4D4B-A2A3-0F425BA8F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D4D6E-BF90-4BF5-A579-B4B13A37E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0AC250-2643-4DCD-BD52-CC4F4C5E6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438"/>
            <a:ext cx="12192000" cy="6581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59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CADAD-87E8-4CDA-8393-78790E92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17AD3-5E60-4453-AD23-DDF978B15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223049-07A4-45F2-AB84-708F420DB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83" y="380362"/>
            <a:ext cx="12140566" cy="541083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6766B6-69E4-4A7E-8BD4-7C67C22FE306}"/>
              </a:ext>
            </a:extLst>
          </p:cNvPr>
          <p:cNvSpPr/>
          <p:nvPr/>
        </p:nvSpPr>
        <p:spPr>
          <a:xfrm>
            <a:off x="1129553" y="2483224"/>
            <a:ext cx="5638800" cy="2635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0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9E064-3AB7-435B-923A-5E94D3146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0E27A-BB2F-48F4-A5BD-8CE522B9E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19BED2-51C5-4CCD-80F7-26048F057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02" y="495245"/>
            <a:ext cx="12096898" cy="570801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47900F3-08AE-4936-8AB6-6BDD46ED4DCA}"/>
              </a:ext>
            </a:extLst>
          </p:cNvPr>
          <p:cNvSpPr/>
          <p:nvPr/>
        </p:nvSpPr>
        <p:spPr>
          <a:xfrm>
            <a:off x="797859" y="2796988"/>
            <a:ext cx="5638800" cy="2635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11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3DEA0-0700-4D72-9904-83A948F97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C65F3-A384-4BFA-B08C-FA9384F273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94A74B-2331-4FCE-9F9C-FDA79F963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91" y="280548"/>
            <a:ext cx="11765017" cy="62969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901DDF5-3452-4589-B00C-1357637A2B1D}"/>
              </a:ext>
            </a:extLst>
          </p:cNvPr>
          <p:cNvSpPr/>
          <p:nvPr/>
        </p:nvSpPr>
        <p:spPr>
          <a:xfrm>
            <a:off x="1272988" y="2957133"/>
            <a:ext cx="5638800" cy="2635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97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D6E84-3F14-4959-899D-A6B0A8FF4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E9AA77-EA7A-4E85-AF79-DF910A183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6D3BEE-60FE-4571-85B3-B0500992C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034" y="0"/>
            <a:ext cx="10143932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1B882F-D7CA-4871-8A7E-89628D4756E3}"/>
              </a:ext>
            </a:extLst>
          </p:cNvPr>
          <p:cNvSpPr/>
          <p:nvPr/>
        </p:nvSpPr>
        <p:spPr>
          <a:xfrm>
            <a:off x="2393577" y="2017059"/>
            <a:ext cx="4034117" cy="1703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A584EC-986C-4B0B-B52D-D9BF9E5F870B}"/>
              </a:ext>
            </a:extLst>
          </p:cNvPr>
          <p:cNvSpPr/>
          <p:nvPr/>
        </p:nvSpPr>
        <p:spPr>
          <a:xfrm>
            <a:off x="2492189" y="4222376"/>
            <a:ext cx="4437529" cy="18053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63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0354B-EB1F-4FF4-BF92-09E6F0130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FDCBA-2687-4BFF-9E71-0DFBB4B5B5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205B7B-2123-4A5A-9057-393B6F7A0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8639"/>
            <a:ext cx="12192000" cy="652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3605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228CB2E0C41246AC8926FE7492E8E5" ma:contentTypeVersion="15" ma:contentTypeDescription="Create a new document." ma:contentTypeScope="" ma:versionID="889627c90b06a1bc6b87060788474ed5">
  <xsd:schema xmlns:xsd="http://www.w3.org/2001/XMLSchema" xmlns:xs="http://www.w3.org/2001/XMLSchema" xmlns:p="http://schemas.microsoft.com/office/2006/metadata/properties" xmlns:ns3="716a656b-6a7f-458a-9669-1186079a1c24" targetNamespace="http://schemas.microsoft.com/office/2006/metadata/properties" ma:root="true" ma:fieldsID="4d87a8fb2c0aaf7fdbd7b140a23a1602" ns3:_="">
    <xsd:import namespace="716a656b-6a7f-458a-9669-1186079a1c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a656b-6a7f-458a-9669-1186079a1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16a656b-6a7f-458a-9669-1186079a1c24" xsi:nil="true"/>
  </documentManagement>
</p:properties>
</file>

<file path=customXml/itemProps1.xml><?xml version="1.0" encoding="utf-8"?>
<ds:datastoreItem xmlns:ds="http://schemas.openxmlformats.org/officeDocument/2006/customXml" ds:itemID="{FF18A8B4-A8BE-40C4-B7F6-15B8DF008A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a656b-6a7f-458a-9669-1186079a1c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25A122-4264-4728-A70F-F8CDCA9AE8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339B74-61B3-4836-80D5-A12621EA6988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716a656b-6a7f-458a-9669-1186079a1c24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</TotalTime>
  <Words>42</Words>
  <Application>Microsoft Office PowerPoint</Application>
  <PresentationFormat>Widescreen</PresentationFormat>
  <Paragraphs>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Wisp</vt:lpstr>
      <vt:lpstr>Dividing whole numbers by powers of ten.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Dividing whole numbers by powers of ten.</dc:title>
  <dc:creator>James Greener</dc:creator>
  <cp:lastModifiedBy>James Greener</cp:lastModifiedBy>
  <cp:revision>1</cp:revision>
  <dcterms:created xsi:type="dcterms:W3CDTF">2025-01-08T08:48:53Z</dcterms:created>
  <dcterms:modified xsi:type="dcterms:W3CDTF">2025-01-08T08:53:35Z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0x0101005F228CB2E0C41246AC8926FE7492E8E5</vt:lpwstr>
  </property>
</Properties>
</file>