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handoutMasterIdLst>
    <p:handoutMasterId r:id="rId39"/>
  </p:handoutMasterIdLst>
  <p:sldIdLst>
    <p:sldId id="339" r:id="rId2"/>
    <p:sldId id="515" r:id="rId3"/>
    <p:sldId id="340" r:id="rId4"/>
    <p:sldId id="390" r:id="rId5"/>
    <p:sldId id="508" r:id="rId6"/>
    <p:sldId id="322" r:id="rId7"/>
    <p:sldId id="608" r:id="rId8"/>
    <p:sldId id="335" r:id="rId9"/>
    <p:sldId id="620" r:id="rId10"/>
    <p:sldId id="621" r:id="rId11"/>
    <p:sldId id="342" r:id="rId12"/>
    <p:sldId id="623" r:id="rId13"/>
    <p:sldId id="622" r:id="rId14"/>
    <p:sldId id="343" r:id="rId15"/>
    <p:sldId id="344" r:id="rId16"/>
    <p:sldId id="612" r:id="rId17"/>
    <p:sldId id="613" r:id="rId18"/>
    <p:sldId id="389" r:id="rId19"/>
    <p:sldId id="614" r:id="rId20"/>
    <p:sldId id="615" r:id="rId21"/>
    <p:sldId id="346" r:id="rId22"/>
    <p:sldId id="617" r:id="rId23"/>
    <p:sldId id="618" r:id="rId24"/>
    <p:sldId id="347" r:id="rId25"/>
    <p:sldId id="616" r:id="rId26"/>
    <p:sldId id="619" r:id="rId27"/>
    <p:sldId id="554" r:id="rId28"/>
    <p:sldId id="273" r:id="rId29"/>
    <p:sldId id="604" r:id="rId30"/>
    <p:sldId id="462" r:id="rId31"/>
    <p:sldId id="371" r:id="rId32"/>
    <p:sldId id="274" r:id="rId33"/>
    <p:sldId id="609" r:id="rId34"/>
    <p:sldId id="610" r:id="rId35"/>
    <p:sldId id="611" r:id="rId36"/>
    <p:sldId id="341" r:id="rId3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4" autoAdjust="0"/>
    <p:restoredTop sz="95012" autoAdjust="0"/>
  </p:normalViewPr>
  <p:slideViewPr>
    <p:cSldViewPr>
      <p:cViewPr>
        <p:scale>
          <a:sx n="90" d="100"/>
          <a:sy n="90" d="100"/>
        </p:scale>
        <p:origin x="-2244" y="-5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04A1329-C83A-4BCA-96BA-670F097D109E}" type="slidenum">
              <a:rPr lang="en-GB" altLang="en-US" smtClean="0">
                <a:latin typeface="Calibri" panose="020F0502020204030204" pitchFamily="34" charset="0"/>
              </a:rPr>
              <a:pPr/>
              <a:t>7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143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45E40ED-250D-470F-9222-74422C604CA7}" type="slidenum">
              <a:rPr lang="en-GB" altLang="en-US" smtClean="0"/>
              <a:pPr>
                <a:spcBef>
                  <a:spcPct val="0"/>
                </a:spcBef>
              </a:pPr>
              <a:t>34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898844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7E6A204-8AFD-467A-AAAA-2D91D9A58071}" type="slidenum">
              <a:rPr lang="en-GB" altLang="en-US" smtClean="0"/>
              <a:pPr>
                <a:spcBef>
                  <a:spcPct val="0"/>
                </a:spcBef>
              </a:pPr>
              <a:t>35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809329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22</a:t>
            </a:r>
            <a:r>
              <a:rPr lang="en-GB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nd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OCTOBER 2021</a:t>
            </a:r>
            <a:endParaRPr lang="en-GB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sp>
        <p:nvSpPr>
          <p:cNvPr id="10243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altLang="en-US" sz="2800" b="1" smtClean="0">
                <a:solidFill>
                  <a:schemeClr val="tx2"/>
                </a:solidFill>
              </a:rPr>
              <a:t>“Everything is possible for God.”</a:t>
            </a:r>
          </a:p>
          <a:p>
            <a:endParaRPr lang="en-GB" altLang="en-US" sz="2800" b="1" smtClean="0">
              <a:solidFill>
                <a:schemeClr val="tx2"/>
              </a:solidFill>
            </a:endParaRPr>
          </a:p>
          <a:p>
            <a:endParaRPr lang="en-GB" altLang="en-US" sz="2800" b="1" smtClean="0">
              <a:solidFill>
                <a:schemeClr val="tx2"/>
              </a:solidFill>
            </a:endParaRPr>
          </a:p>
        </p:txBody>
      </p:sp>
      <p:pic>
        <p:nvPicPr>
          <p:cNvPr id="10244" name="Picture Placeholder 6"/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r="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8109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187624" y="4059005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week, the children in Reception have been enjoying gardening and have been getting our flower beds ready for Winter. We had a very exciting moment when we pulled out what we thought was a "weed" and out popped a carrot! We were all very surprised! The children have also enjoyed daily shared reading sessions with big books and e-books on the big whiteboard. They have helped to read the book to each other using their new phonics skills and knowledge of how books work.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:\celebration assembly\Celebration Assembly 2021-22\22.10.21\Rec\BB1329DA-7170-4B97-A853-B1809471050F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97" y="404664"/>
            <a:ext cx="8231560" cy="614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02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P:\celebration assembly\Celebration Assembly 2021-22\22.10.21\Rec\191439B9-D089-4613-9517-CF1DB36F11E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05407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042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55576" y="405900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570" y="4059005"/>
            <a:ext cx="8188886" cy="2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4059005"/>
            <a:ext cx="75608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week in </a:t>
            </a:r>
            <a:r>
              <a:rPr lang="en-GB" sz="1600" dirty="0" smtClean="0"/>
              <a:t>Year One</a:t>
            </a:r>
            <a:r>
              <a:rPr lang="en-GB" sz="1600" dirty="0"/>
              <a:t>, the children have done lots of work on the story of Noah's Ark. First, they were reminded of the story through looking at a mini world scene. Then the children worked hard to retell the story in their own words. The </a:t>
            </a:r>
            <a:r>
              <a:rPr lang="en-GB" sz="1600" dirty="0" smtClean="0"/>
              <a:t>children also had </a:t>
            </a:r>
            <a:r>
              <a:rPr lang="en-GB" sz="1600" dirty="0"/>
              <a:t>the opportunity to build their own arks out of various materials including </a:t>
            </a:r>
            <a:r>
              <a:rPr lang="en-GB" sz="1600" dirty="0"/>
              <a:t>L</a:t>
            </a:r>
            <a:r>
              <a:rPr lang="en-GB" sz="1600" dirty="0" smtClean="0"/>
              <a:t>ego</a:t>
            </a:r>
            <a:r>
              <a:rPr lang="en-GB" sz="1600" dirty="0"/>
              <a:t>, natural objects and large construction blocks (which they then thoroughly enjoyed engaging in imaginative play in).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P:\celebration assembly\Celebration Assembly 2021-22\22.10.21\Y1\IMG_99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68263" y="1196455"/>
            <a:ext cx="568803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:\celebration assembly\Celebration Assembly 2021-22\22.10.21\Y1\IMG_99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16016" y="3429000"/>
            <a:ext cx="424192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255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:\celebration assembly\Celebration Assembly 2021-22\22.10.21\Y1\IMG_99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957547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968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55576" y="4149080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 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4118302"/>
            <a:ext cx="77768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</a:t>
            </a:r>
            <a:r>
              <a:rPr lang="en-GB" sz="1600" dirty="0" smtClean="0"/>
              <a:t>week, Year </a:t>
            </a:r>
            <a:r>
              <a:rPr lang="en-GB" sz="1600" dirty="0"/>
              <a:t>3 have been continuing their investigations into how different types of rocks are formed.   We have studied metamorphic.  This word comes from the Greek word </a:t>
            </a:r>
            <a:r>
              <a:rPr lang="en-GB" sz="1600" dirty="0" smtClean="0"/>
              <a:t>metamorphism</a:t>
            </a:r>
            <a:r>
              <a:rPr lang="en-GB" sz="1600" dirty="0"/>
              <a:t> meaning to transform and change.   Alex did a wonderful scientific diagram to explain what happens.    We then listened to the BBC Teach video on Mary </a:t>
            </a:r>
            <a:r>
              <a:rPr lang="en-GB" sz="1600" dirty="0" err="1"/>
              <a:t>Anning</a:t>
            </a:r>
            <a:r>
              <a:rPr lang="en-GB" sz="1600" dirty="0"/>
              <a:t> and have written up about her life and work as a palaeontologist - a person who studies fossils.  Mary lived 200 years ago and discovered the fossils of many sea creatures and dinosaurs.  She was the first person to uncover a fossil of an </a:t>
            </a:r>
            <a:r>
              <a:rPr lang="en-GB" sz="1600" dirty="0" err="1" smtClean="0"/>
              <a:t>Ichythosaurus</a:t>
            </a:r>
            <a:r>
              <a:rPr lang="en-GB" sz="1600" dirty="0" smtClean="0"/>
              <a:t> </a:t>
            </a:r>
            <a:r>
              <a:rPr lang="en-GB" sz="1600" dirty="0"/>
              <a:t>and the flying dinosaur called the </a:t>
            </a:r>
            <a:r>
              <a:rPr lang="en-GB" sz="1600" dirty="0" smtClean="0"/>
              <a:t>Pterodactyl</a:t>
            </a:r>
            <a:r>
              <a:rPr lang="en-GB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/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00"/>
          <a:stretch/>
        </p:blipFill>
        <p:spPr bwMode="auto">
          <a:xfrm rot="10800000">
            <a:off x="611560" y="1196752"/>
            <a:ext cx="7958779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756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22"/>
          <a:stretch/>
        </p:blipFill>
        <p:spPr>
          <a:xfrm rot="5400000">
            <a:off x="1041381" y="465318"/>
            <a:ext cx="6416900" cy="586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040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971600" y="4059005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week in year 4 we have been working hard on our creative writing. We have reimagined the ending of the myth Pandora’s Box. In Prayer and </a:t>
            </a:r>
            <a:r>
              <a:rPr lang="en-GB" sz="1600" dirty="0" smtClean="0"/>
              <a:t>Liturgy, </a:t>
            </a:r>
            <a:r>
              <a:rPr lang="en-GB" sz="1600" dirty="0"/>
              <a:t>we read the story of the prodigal son and thought about the importance of forgiveness. 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:\celebration assembly\Celebration Assembly 2021-22\22.10.21\Y4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1614" y="1004730"/>
            <a:ext cx="652872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878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:\celebration assembly\Celebration Assembly 2021-22\22.10.21\Y4\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4"/>
          <a:stretch/>
        </p:blipFill>
        <p:spPr bwMode="auto">
          <a:xfrm rot="5400000">
            <a:off x="-761785" y="1057930"/>
            <a:ext cx="6408714" cy="452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celebration assembly\Celebration Assembly 2021-22\22.10.21\Y4\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8" r="12451" b="3297"/>
          <a:stretch/>
        </p:blipFill>
        <p:spPr bwMode="auto">
          <a:xfrm rot="5400000">
            <a:off x="4599309" y="161330"/>
            <a:ext cx="4176463" cy="423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152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259632" y="4374396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past </a:t>
            </a:r>
            <a:r>
              <a:rPr lang="en-GB" sz="1600" dirty="0" smtClean="0"/>
              <a:t>week, </a:t>
            </a:r>
            <a:r>
              <a:rPr lang="en-GB" sz="1600" dirty="0"/>
              <a:t>Y</a:t>
            </a:r>
            <a:r>
              <a:rPr lang="en-GB" sz="1600" dirty="0" smtClean="0"/>
              <a:t>ear </a:t>
            </a:r>
            <a:r>
              <a:rPr lang="en-GB" sz="1600" dirty="0"/>
              <a:t>5 have taken part in a variety of experiments to develop our understanding of our 'Material World'. These have </a:t>
            </a:r>
            <a:r>
              <a:rPr lang="en-GB" sz="1600" dirty="0" smtClean="0"/>
              <a:t>included, </a:t>
            </a:r>
            <a:r>
              <a:rPr lang="en-GB" sz="1600" dirty="0"/>
              <a:t>investigating thermal conductors and insulators, dissolving in water and separating mixtures. The children have really enjoyed </a:t>
            </a:r>
            <a:r>
              <a:rPr lang="en-GB" sz="1600" dirty="0" smtClean="0"/>
              <a:t>the experiments </a:t>
            </a:r>
            <a:r>
              <a:rPr lang="en-GB" sz="1600" dirty="0"/>
              <a:t>and presented their results in a scientific manner. Here are </a:t>
            </a:r>
            <a:r>
              <a:rPr lang="en-GB" sz="1600" dirty="0" err="1"/>
              <a:t>Iwan's</a:t>
            </a:r>
            <a:r>
              <a:rPr lang="en-GB" sz="1600" dirty="0"/>
              <a:t> investigations and results. </a:t>
            </a:r>
          </a:p>
        </p:txBody>
      </p:sp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:\celebration assembly\Celebration Assembly 2021-22\22.10.21\Y5\20211021_1255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64266" cy="62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852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:\celebration assembly\Celebration Assembly 2021-22\22.10.21\Y5\20211021_1255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47"/>
          <a:stretch/>
        </p:blipFill>
        <p:spPr bwMode="auto">
          <a:xfrm>
            <a:off x="1475656" y="116633"/>
            <a:ext cx="7565817" cy="500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:\celebration assembly\Celebration Assembly 2021-22\22.10.21\Y5\20211021_1256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3" r="8254" b="10688"/>
          <a:stretch/>
        </p:blipFill>
        <p:spPr bwMode="auto">
          <a:xfrm>
            <a:off x="179512" y="3429000"/>
            <a:ext cx="4829978" cy="305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1308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P:\celebration assembly\Celebration Assembly 2021-22\22.10.21\Year 6\Image (9)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5" r="10258"/>
          <a:stretch/>
        </p:blipFill>
        <p:spPr bwMode="auto">
          <a:xfrm>
            <a:off x="2317254" y="30832"/>
            <a:ext cx="4608511" cy="659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2469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\Celebration Assembly 2021-22\22.10.21\Year 6\RE group role play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3"/>
          <a:stretch/>
        </p:blipFill>
        <p:spPr bwMode="auto">
          <a:xfrm>
            <a:off x="353244" y="585242"/>
            <a:ext cx="8285301" cy="571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888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02349"/>
            <a:ext cx="6400800" cy="675282"/>
          </a:xfrm>
        </p:spPr>
        <p:txBody>
          <a:bodyPr>
            <a:normAutofit lnSpcReduction="10000"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35696" y="4538798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Cross Country </a:t>
            </a:r>
            <a:endParaRPr lang="en-GB" b="1" dirty="0" smtClean="0"/>
          </a:p>
          <a:p>
            <a:r>
              <a:rPr lang="en-GB" dirty="0" smtClean="0"/>
              <a:t>Y3 &amp; Y4 Runners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pic>
        <p:nvPicPr>
          <p:cNvPr id="20483" name="Picture 3" descr="C:\Users\sch8753525\AppData\Local\Microsoft\Windows\Temporary Internet Files\Content.IE5\JVF62O3J\2011916499_4d8f9f6585_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4788"/>
            <a:ext cx="1341438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C:\Users\sch8753525\AppData\Local\Microsoft\Windows\Temporary Internet Files\Content.IE5\JVF62O3J\2011916499_4d8f9f6585_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274638"/>
            <a:ext cx="1341438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C:\Users\sch8753525\AppData\Local\Microsoft\Windows\Temporary Internet Files\Content.IE5\JVF62O3J\2011916499_4d8f9f6585_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66688"/>
            <a:ext cx="134302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5963" y="215900"/>
            <a:ext cx="1417637" cy="1289050"/>
          </a:xfrm>
        </p:spPr>
      </p:pic>
      <p:pic>
        <p:nvPicPr>
          <p:cNvPr id="20487" name="Picture 7" descr="C:\Users\sch8753525\AppData\Local\Microsoft\Windows\Temporary Internet Files\Content.IE5\JVF62O3J\2011916499_4d8f9f6585_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038" y="146050"/>
            <a:ext cx="1341437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Rectangle 2"/>
          <p:cNvSpPr>
            <a:spLocks noChangeArrowheads="1"/>
          </p:cNvSpPr>
          <p:nvPr/>
        </p:nvSpPr>
        <p:spPr bwMode="auto">
          <a:xfrm>
            <a:off x="684213" y="2024063"/>
            <a:ext cx="763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40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0489" name="Rectangle 8"/>
          <p:cNvSpPr>
            <a:spLocks noChangeArrowheads="1"/>
          </p:cNvSpPr>
          <p:nvPr/>
        </p:nvSpPr>
        <p:spPr bwMode="auto">
          <a:xfrm>
            <a:off x="2286000" y="1920875"/>
            <a:ext cx="53101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55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 flipV="1">
            <a:off x="539750" y="908050"/>
            <a:ext cx="8147050" cy="217488"/>
          </a:xfrm>
        </p:spPr>
        <p:txBody>
          <a:bodyPr>
            <a:normAutofit fontScale="90000"/>
          </a:bodyPr>
          <a:lstStyle/>
          <a:p>
            <a:r>
              <a:rPr lang="en-GB" altLang="en-US" smtClean="0">
                <a:latin typeface="Arial" panose="020B0604020202020204" pitchFamily="34" charset="0"/>
              </a:rPr>
              <a:t/>
            </a:r>
            <a:br>
              <a:rPr lang="en-GB" altLang="en-US" smtClean="0">
                <a:latin typeface="Arial" panose="020B0604020202020204" pitchFamily="34" charset="0"/>
              </a:rPr>
            </a:br>
            <a:endParaRPr lang="en-GB" altLang="en-US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 algn="ctr">
              <a:defRPr/>
            </a:pPr>
            <a:endParaRPr lang="en-GB" dirty="0" smtClean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b="1" dirty="0" smtClean="0">
                <a:solidFill>
                  <a:schemeClr val="tx2"/>
                </a:solidFill>
              </a:rPr>
              <a:t>           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b="1" dirty="0" smtClean="0">
                <a:solidFill>
                  <a:schemeClr val="tx2"/>
                </a:solidFill>
              </a:rPr>
              <a:t>“We </a:t>
            </a:r>
            <a:r>
              <a:rPr lang="en-GB" sz="3600" b="1" dirty="0">
                <a:solidFill>
                  <a:schemeClr val="tx2"/>
                </a:solidFill>
              </a:rPr>
              <a:t>will be the </a:t>
            </a:r>
            <a:r>
              <a:rPr lang="en-GB" sz="3600" b="1" dirty="0" smtClean="0">
                <a:solidFill>
                  <a:schemeClr val="tx2"/>
                </a:solidFill>
              </a:rPr>
              <a:t>happiest people in the world if we belong to God.”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b="1" i="1" dirty="0">
              <a:solidFill>
                <a:schemeClr val="tx2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b="1" i="1" dirty="0" smtClean="0">
                <a:solidFill>
                  <a:schemeClr val="tx2"/>
                </a:solidFill>
              </a:rPr>
              <a:t>  </a:t>
            </a:r>
            <a:r>
              <a:rPr lang="en-GB" sz="2000" b="1" i="1" dirty="0" smtClean="0">
                <a:solidFill>
                  <a:schemeClr val="tx2"/>
                </a:solidFill>
              </a:rPr>
              <a:t>(St </a:t>
            </a:r>
            <a:r>
              <a:rPr lang="en-GB" sz="2000" b="1" i="1" dirty="0">
                <a:solidFill>
                  <a:schemeClr val="tx2"/>
                </a:solidFill>
              </a:rPr>
              <a:t>Teresa of </a:t>
            </a:r>
            <a:r>
              <a:rPr lang="en-GB" sz="2000" b="1" i="1" dirty="0" smtClean="0">
                <a:solidFill>
                  <a:schemeClr val="tx2"/>
                </a:solidFill>
              </a:rPr>
              <a:t>Calcutta)</a:t>
            </a:r>
            <a:endParaRPr lang="en-GB" sz="2000" b="1" i="1" dirty="0">
              <a:solidFill>
                <a:schemeClr val="tx2"/>
              </a:solidFill>
            </a:endParaRPr>
          </a:p>
        </p:txBody>
      </p:sp>
      <p:pic>
        <p:nvPicPr>
          <p:cNvPr id="31748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4149725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4311650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9575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33375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61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23850" y="1654175"/>
            <a:ext cx="8229600" cy="4525963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b="1" dirty="0" smtClean="0"/>
          </a:p>
        </p:txBody>
      </p:sp>
      <p:pic>
        <p:nvPicPr>
          <p:cNvPr id="32772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4450"/>
            <a:ext cx="16557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564063"/>
            <a:ext cx="1754188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4581525"/>
            <a:ext cx="18542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657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/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Spread some happiness this week!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34819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4820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684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2765</TotalTime>
  <Words>525</Words>
  <Application>Microsoft Office PowerPoint</Application>
  <PresentationFormat>On-screen Show (4:3)</PresentationFormat>
  <Paragraphs>70</Paragraphs>
  <Slides>36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Let us pray.</vt:lpstr>
      <vt:lpstr> Spread some happiness this week!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sca8753525</cp:lastModifiedBy>
  <cp:revision>211</cp:revision>
  <cp:lastPrinted>2020-12-11T14:27:00Z</cp:lastPrinted>
  <dcterms:created xsi:type="dcterms:W3CDTF">2017-04-26T10:13:58Z</dcterms:created>
  <dcterms:modified xsi:type="dcterms:W3CDTF">2021-10-21T12:53:27Z</dcterms:modified>
</cp:coreProperties>
</file>