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handoutMasterIdLst>
    <p:handoutMasterId r:id="rId18"/>
  </p:handoutMasterIdLst>
  <p:sldIdLst>
    <p:sldId id="320" r:id="rId2"/>
    <p:sldId id="313" r:id="rId3"/>
    <p:sldId id="314" r:id="rId4"/>
    <p:sldId id="317" r:id="rId5"/>
    <p:sldId id="322" r:id="rId6"/>
    <p:sldId id="271" r:id="rId7"/>
    <p:sldId id="292" r:id="rId8"/>
    <p:sldId id="326" r:id="rId9"/>
    <p:sldId id="293" r:id="rId10"/>
    <p:sldId id="273" r:id="rId11"/>
    <p:sldId id="274" r:id="rId12"/>
    <p:sldId id="297" r:id="rId13"/>
    <p:sldId id="321" r:id="rId14"/>
    <p:sldId id="323" r:id="rId15"/>
    <p:sldId id="324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sch8753525\AppData\Local\Microsoft\Windows\Temporary Internet Files\Content.IE5\NY3JE61H\37080_581004398580120_94763589_n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7" y="1200150"/>
            <a:ext cx="5724525" cy="4457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36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7704" y="1196752"/>
            <a:ext cx="49502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We three kings of orient are, 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600" dirty="0">
                <a:solidFill>
                  <a:schemeClr val="accent1"/>
                </a:solidFill>
              </a:rPr>
              <a:t>Bearing gifts we traverse afar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600" dirty="0">
                <a:solidFill>
                  <a:schemeClr val="accent1"/>
                </a:solidFill>
              </a:rPr>
              <a:t>Field and fountain, moor and mountain, 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600" dirty="0">
                <a:solidFill>
                  <a:schemeClr val="accent1"/>
                </a:solidFill>
              </a:rPr>
              <a:t>Following yonder star.</a:t>
            </a:r>
            <a:endParaRPr lang="en-GB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246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123728" y="2276872"/>
            <a:ext cx="47342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Oh, star of wonder, star of night, </a:t>
            </a:r>
            <a:br>
              <a:rPr lang="en-GB" sz="3200" dirty="0">
                <a:solidFill>
                  <a:schemeClr val="accent1"/>
                </a:solidFill>
              </a:rPr>
            </a:br>
            <a:r>
              <a:rPr lang="en-GB" sz="3200" dirty="0">
                <a:solidFill>
                  <a:schemeClr val="accent1"/>
                </a:solidFill>
              </a:rPr>
              <a:t>Star with royal beauty bright.</a:t>
            </a:r>
            <a:br>
              <a:rPr lang="en-GB" sz="3200" dirty="0">
                <a:solidFill>
                  <a:schemeClr val="accent1"/>
                </a:solidFill>
              </a:rPr>
            </a:br>
            <a:r>
              <a:rPr lang="en-GB" sz="3200" dirty="0">
                <a:solidFill>
                  <a:schemeClr val="accent1"/>
                </a:solidFill>
              </a:rPr>
              <a:t>Westward leading, still proceeding,</a:t>
            </a:r>
            <a:br>
              <a:rPr lang="en-GB" sz="3200" dirty="0">
                <a:solidFill>
                  <a:schemeClr val="accent1"/>
                </a:solidFill>
              </a:rPr>
            </a:br>
            <a:r>
              <a:rPr lang="en-GB" sz="3200" dirty="0">
                <a:solidFill>
                  <a:schemeClr val="accent1"/>
                </a:solidFill>
              </a:rPr>
              <a:t>Guide </a:t>
            </a:r>
            <a:r>
              <a:rPr lang="en-GB" sz="3200" dirty="0" smtClean="0">
                <a:solidFill>
                  <a:schemeClr val="accent1"/>
                </a:solidFill>
              </a:rPr>
              <a:t>us with </a:t>
            </a:r>
            <a:r>
              <a:rPr lang="en-GB" sz="3200" dirty="0">
                <a:solidFill>
                  <a:schemeClr val="accent1"/>
                </a:solidFill>
              </a:rPr>
              <a:t>thy perfect light.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031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49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</a:t>
            </a:r>
            <a:r>
              <a:rPr lang="en-GB" dirty="0" smtClean="0">
                <a:solidFill>
                  <a:srgbClr val="0070C0"/>
                </a:solidFill>
              </a:rPr>
              <a:t>2:1-12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Matthew.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chemeClr val="accent1"/>
                </a:solidFill>
              </a:rPr>
              <a:t>We saw His star in the East and have come to worship Him.</a:t>
            </a:r>
            <a:endParaRPr lang="en-GB" sz="6000" dirty="0">
              <a:solidFill>
                <a:schemeClr val="accent1"/>
              </a:solidFill>
            </a:endParaRPr>
          </a:p>
        </p:txBody>
      </p:sp>
      <p:pic>
        <p:nvPicPr>
          <p:cNvPr id="4" name="Picture 3" descr="C:\Users\sch8753525\AppData\Local\Microsoft\Windows\Temporary Internet Files\Content.IE5\NY3JE61H\37080_581004398580120_94763589_n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188640"/>
            <a:ext cx="3150295" cy="1296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6845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</a:t>
            </a:r>
            <a:r>
              <a:rPr lang="en-GB" dirty="0" smtClean="0">
                <a:solidFill>
                  <a:srgbClr val="0070C0"/>
                </a:solidFill>
              </a:rPr>
              <a:t>2:1-12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>
              <a:buNone/>
            </a:pPr>
            <a:r>
              <a:rPr lang="en-GB" sz="2200" dirty="0">
                <a:solidFill>
                  <a:schemeClr val="accent1"/>
                </a:solidFill>
              </a:rPr>
              <a:t>God </a:t>
            </a:r>
            <a:r>
              <a:rPr lang="en-GB" sz="2200" dirty="0" smtClean="0">
                <a:solidFill>
                  <a:schemeClr val="accent1"/>
                </a:solidFill>
              </a:rPr>
              <a:t>of </a:t>
            </a:r>
            <a:r>
              <a:rPr lang="en-GB" sz="2200" dirty="0">
                <a:solidFill>
                  <a:schemeClr val="accent1"/>
                </a:solidFill>
              </a:rPr>
              <a:t>wonder,</a:t>
            </a:r>
          </a:p>
          <a:p>
            <a:pPr marL="0" indent="0" algn="ctr">
              <a:buNone/>
            </a:pPr>
            <a:r>
              <a:rPr lang="en-GB" sz="2200" dirty="0">
                <a:solidFill>
                  <a:schemeClr val="accent1"/>
                </a:solidFill>
              </a:rPr>
              <a:t>Help us to have as much faith as the </a:t>
            </a:r>
            <a:r>
              <a:rPr lang="en-GB" sz="2200" dirty="0">
                <a:solidFill>
                  <a:schemeClr val="accent1"/>
                </a:solidFill>
              </a:rPr>
              <a:t>W</a:t>
            </a:r>
            <a:r>
              <a:rPr lang="en-GB" sz="2200" dirty="0" smtClean="0">
                <a:solidFill>
                  <a:schemeClr val="accent1"/>
                </a:solidFill>
              </a:rPr>
              <a:t>ise </a:t>
            </a:r>
            <a:r>
              <a:rPr lang="en-GB" sz="2200" dirty="0">
                <a:solidFill>
                  <a:schemeClr val="accent1"/>
                </a:solidFill>
              </a:rPr>
              <a:t>M</a:t>
            </a:r>
            <a:r>
              <a:rPr lang="en-GB" sz="2200" dirty="0" smtClean="0">
                <a:solidFill>
                  <a:schemeClr val="accent1"/>
                </a:solidFill>
              </a:rPr>
              <a:t>en</a:t>
            </a:r>
            <a:endParaRPr lang="en-GB" sz="22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200" dirty="0">
                <a:solidFill>
                  <a:schemeClr val="accent1"/>
                </a:solidFill>
              </a:rPr>
              <a:t>Who followed </a:t>
            </a:r>
            <a:r>
              <a:rPr lang="en-GB" sz="2200" dirty="0" smtClean="0">
                <a:solidFill>
                  <a:schemeClr val="accent1"/>
                </a:solidFill>
              </a:rPr>
              <a:t>Your </a:t>
            </a:r>
            <a:r>
              <a:rPr lang="en-GB" sz="2200" dirty="0">
                <a:solidFill>
                  <a:schemeClr val="accent1"/>
                </a:solidFill>
              </a:rPr>
              <a:t>star to find Jesus.</a:t>
            </a:r>
          </a:p>
          <a:p>
            <a:pPr marL="0" indent="0" algn="ctr">
              <a:buNone/>
            </a:pPr>
            <a:r>
              <a:rPr lang="en-GB" sz="2200" dirty="0">
                <a:solidFill>
                  <a:schemeClr val="accent1"/>
                </a:solidFill>
              </a:rPr>
              <a:t>Lead us down the right paths </a:t>
            </a:r>
            <a:r>
              <a:rPr lang="en-GB" sz="2200" dirty="0" smtClean="0">
                <a:solidFill>
                  <a:schemeClr val="accent1"/>
                </a:solidFill>
              </a:rPr>
              <a:t>and</a:t>
            </a:r>
            <a:endParaRPr lang="en-GB" sz="22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200" dirty="0" smtClean="0">
                <a:solidFill>
                  <a:schemeClr val="accent1"/>
                </a:solidFill>
              </a:rPr>
              <a:t>Help </a:t>
            </a:r>
            <a:r>
              <a:rPr lang="en-GB" sz="2200" dirty="0">
                <a:solidFill>
                  <a:schemeClr val="accent1"/>
                </a:solidFill>
              </a:rPr>
              <a:t>us to recognise Jesus in the people we meet</a:t>
            </a:r>
          </a:p>
          <a:p>
            <a:pPr marL="0" indent="0" algn="ctr">
              <a:buNone/>
            </a:pPr>
            <a:r>
              <a:rPr lang="en-GB" sz="2200" dirty="0">
                <a:solidFill>
                  <a:schemeClr val="accent1"/>
                </a:solidFill>
              </a:rPr>
              <a:t>as we travel </a:t>
            </a:r>
          </a:p>
          <a:p>
            <a:pPr marL="0" indent="0" algn="ctr">
              <a:buNone/>
            </a:pPr>
            <a:r>
              <a:rPr lang="en-GB" sz="2200" dirty="0">
                <a:solidFill>
                  <a:schemeClr val="accent1"/>
                </a:solidFill>
              </a:rPr>
              <a:t>through life.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400" dirty="0" smtClean="0">
                <a:solidFill>
                  <a:srgbClr val="0070C0"/>
                </a:solidFill>
              </a:rPr>
              <a:t>Amen</a:t>
            </a:r>
            <a:r>
              <a:rPr lang="en-GB" altLang="en-US" sz="2400" dirty="0" smtClean="0">
                <a:solidFill>
                  <a:srgbClr val="0070C0"/>
                </a:solidFill>
              </a:rPr>
              <a:t>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29017"/>
            <a:ext cx="1896309" cy="199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149080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98" y="4149080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sch8753525\AppData\Local\Microsoft\Windows\Temporary Internet Files\Content.IE5\NY3JE61H\37080_581004398580120_94763589_n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7" y="1200150"/>
            <a:ext cx="5724525" cy="4457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2425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7704" y="1196752"/>
            <a:ext cx="49502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We three kings of orient are, 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600" dirty="0">
                <a:solidFill>
                  <a:schemeClr val="accent1"/>
                </a:solidFill>
              </a:rPr>
              <a:t>Bearing gifts we traverse afar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600" dirty="0">
                <a:solidFill>
                  <a:schemeClr val="accent1"/>
                </a:solidFill>
              </a:rPr>
              <a:t>Field and fountain, moor and mountain, </a:t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600" dirty="0">
                <a:solidFill>
                  <a:schemeClr val="accent1"/>
                </a:solidFill>
              </a:rPr>
              <a:t>Following yonder star.</a:t>
            </a:r>
            <a:endParaRPr lang="en-GB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183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123728" y="2276872"/>
            <a:ext cx="47342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Oh, star of wonder, star of night, </a:t>
            </a:r>
            <a:br>
              <a:rPr lang="en-GB" sz="3200" dirty="0">
                <a:solidFill>
                  <a:schemeClr val="accent1"/>
                </a:solidFill>
              </a:rPr>
            </a:br>
            <a:r>
              <a:rPr lang="en-GB" sz="3200" dirty="0">
                <a:solidFill>
                  <a:schemeClr val="accent1"/>
                </a:solidFill>
              </a:rPr>
              <a:t>Star with royal beauty bright.</a:t>
            </a:r>
            <a:br>
              <a:rPr lang="en-GB" sz="3200" dirty="0">
                <a:solidFill>
                  <a:schemeClr val="accent1"/>
                </a:solidFill>
              </a:rPr>
            </a:br>
            <a:r>
              <a:rPr lang="en-GB" sz="3200" dirty="0">
                <a:solidFill>
                  <a:schemeClr val="accent1"/>
                </a:solidFill>
              </a:rPr>
              <a:t>Westward leading, still proceeding,</a:t>
            </a:r>
            <a:br>
              <a:rPr lang="en-GB" sz="3200" dirty="0">
                <a:solidFill>
                  <a:schemeClr val="accent1"/>
                </a:solidFill>
              </a:rPr>
            </a:br>
            <a:r>
              <a:rPr lang="en-GB" sz="3200" dirty="0">
                <a:solidFill>
                  <a:schemeClr val="accent1"/>
                </a:solidFill>
              </a:rPr>
              <a:t>Guide </a:t>
            </a:r>
            <a:r>
              <a:rPr lang="en-GB" sz="3200" dirty="0" smtClean="0">
                <a:solidFill>
                  <a:schemeClr val="accent1"/>
                </a:solidFill>
              </a:rPr>
              <a:t>us with </a:t>
            </a:r>
            <a:r>
              <a:rPr lang="en-GB" sz="3200" dirty="0">
                <a:solidFill>
                  <a:schemeClr val="accent1"/>
                </a:solidFill>
              </a:rPr>
              <a:t>thy perfect light.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53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933</TotalTime>
  <Words>160</Words>
  <Application>Microsoft Office PowerPoint</Application>
  <PresentationFormat>On-screen Show (4:3)</PresentationFormat>
  <Paragraphs>41</Paragraphs>
  <Slides>15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Matthew 2:1-12</vt:lpstr>
      <vt:lpstr>PowerPoint Presentation</vt:lpstr>
      <vt:lpstr>Matthew 2:1-12</vt:lpstr>
      <vt:lpstr>PowerPoint Presentation</vt:lpstr>
      <vt:lpstr>PowerPoint Presentation</vt:lpstr>
      <vt:lpstr>Let us pray.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75</cp:revision>
  <cp:lastPrinted>2020-01-10T12:10:30Z</cp:lastPrinted>
  <dcterms:created xsi:type="dcterms:W3CDTF">2017-04-26T10:13:58Z</dcterms:created>
  <dcterms:modified xsi:type="dcterms:W3CDTF">2020-01-10T12:12:16Z</dcterms:modified>
</cp:coreProperties>
</file>