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317" r:id="rId2"/>
    <p:sldId id="322" r:id="rId3"/>
    <p:sldId id="271" r:id="rId4"/>
    <p:sldId id="292" r:id="rId5"/>
    <p:sldId id="323" r:id="rId6"/>
    <p:sldId id="293" r:id="rId7"/>
    <p:sldId id="273" r:id="rId8"/>
    <p:sldId id="274" r:id="rId9"/>
    <p:sldId id="297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John</a:t>
            </a:r>
            <a:r>
              <a:rPr lang="en-GB" dirty="0" smtClean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1</a:t>
            </a:r>
            <a:r>
              <a:rPr lang="en-GB" dirty="0" smtClean="0">
                <a:solidFill>
                  <a:srgbClr val="0070C0"/>
                </a:solidFill>
              </a:rPr>
              <a:t>:29-34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</a:t>
            </a:r>
            <a:r>
              <a:rPr lang="en-GB" sz="4000" i="1" dirty="0" smtClean="0">
                <a:solidFill>
                  <a:srgbClr val="0070C0"/>
                </a:solidFill>
              </a:rPr>
              <a:t>John.</a:t>
            </a:r>
            <a:endParaRPr lang="en-GB" sz="4000" i="1" dirty="0" smtClean="0">
              <a:solidFill>
                <a:srgbClr val="0070C0"/>
              </a:solidFill>
            </a:endParaRP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i="1" dirty="0" smtClean="0">
                <a:solidFill>
                  <a:schemeClr val="tx2"/>
                </a:solidFill>
              </a:rPr>
              <a:t>“Here is the Lamb of God, who takes away the sin of the world.”</a:t>
            </a:r>
            <a:endParaRPr lang="en-GB" sz="66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690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John</a:t>
            </a:r>
            <a:r>
              <a:rPr lang="en-GB" dirty="0" smtClean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1</a:t>
            </a:r>
            <a:r>
              <a:rPr lang="en-GB" dirty="0" smtClean="0">
                <a:solidFill>
                  <a:srgbClr val="0070C0"/>
                </a:solidFill>
              </a:rPr>
              <a:t>:29-34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chemeClr val="accent1"/>
                </a:solidFill>
              </a:rPr>
              <a:t>Dear God, </a:t>
            </a:r>
          </a:p>
          <a:p>
            <a:pPr marL="0" indent="0" algn="ctr">
              <a:buNone/>
            </a:pPr>
            <a:r>
              <a:rPr lang="en-GB" sz="2600" dirty="0">
                <a:solidFill>
                  <a:schemeClr val="accent1"/>
                </a:solidFill>
              </a:rPr>
              <a:t>We thank you for giving us your peace.</a:t>
            </a:r>
          </a:p>
          <a:p>
            <a:pPr marL="0" indent="0" algn="ctr">
              <a:buNone/>
            </a:pPr>
            <a:r>
              <a:rPr lang="en-GB" sz="2600" dirty="0">
                <a:solidFill>
                  <a:schemeClr val="accent1"/>
                </a:solidFill>
              </a:rPr>
              <a:t>Help us to spread peace at home and at school by loving and caring for one another.</a:t>
            </a:r>
          </a:p>
          <a:p>
            <a:pPr marL="0" indent="0" algn="ctr">
              <a:buNone/>
            </a:pPr>
            <a:r>
              <a:rPr lang="en-GB" sz="2600" dirty="0">
                <a:solidFill>
                  <a:schemeClr val="accent1"/>
                </a:solidFill>
              </a:rPr>
              <a:t>Help us to spread peace by listening to one another, even when we don’t agree.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Let </a:t>
            </a:r>
            <a:r>
              <a:rPr lang="en-GB" sz="2600" dirty="0">
                <a:solidFill>
                  <a:schemeClr val="accent1"/>
                </a:solidFill>
              </a:rPr>
              <a:t>us pray every day for peace for our families, </a:t>
            </a:r>
            <a:r>
              <a:rPr lang="en-GB" sz="2600" dirty="0" smtClean="0">
                <a:solidFill>
                  <a:schemeClr val="accent1"/>
                </a:solidFill>
              </a:rPr>
              <a:t> </a:t>
            </a:r>
            <a:r>
              <a:rPr lang="en-GB" sz="2600" dirty="0">
                <a:solidFill>
                  <a:schemeClr val="accent1"/>
                </a:solidFill>
              </a:rPr>
              <a:t>our </a:t>
            </a:r>
            <a:r>
              <a:rPr lang="en-GB" sz="2600" dirty="0" smtClean="0">
                <a:solidFill>
                  <a:schemeClr val="accent1"/>
                </a:solidFill>
              </a:rPr>
              <a:t>friends, ourselves and our world. </a:t>
            </a:r>
            <a:endParaRPr lang="en-GB" sz="2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altLang="en-US" sz="2400" dirty="0" smtClean="0">
                <a:solidFill>
                  <a:srgbClr val="0070C0"/>
                </a:solidFill>
              </a:rPr>
              <a:t>Amen</a:t>
            </a:r>
            <a:r>
              <a:rPr lang="en-GB" altLang="en-US" sz="2400" dirty="0" smtClean="0">
                <a:solidFill>
                  <a:srgbClr val="0070C0"/>
                </a:solidFill>
              </a:rPr>
              <a:t>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324" y="359988"/>
            <a:ext cx="1896309" cy="199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54868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13959"/>
            <a:ext cx="1510617" cy="15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02876"/>
            <a:ext cx="1512168" cy="140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149</Words>
  <Application>Microsoft Office PowerPoint</Application>
  <PresentationFormat>On-screen Show (4:3)</PresentationFormat>
  <Paragraphs>35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John 1:29-34</vt:lpstr>
      <vt:lpstr>PowerPoint Presentation</vt:lpstr>
      <vt:lpstr>John 1:29-34</vt:lpstr>
      <vt:lpstr>PowerPoint Presentation</vt:lpstr>
      <vt:lpstr>PowerPoint Presentation</vt:lpstr>
      <vt:lpstr>Let us pray.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77</cp:revision>
  <cp:lastPrinted>2020-01-10T12:10:30Z</cp:lastPrinted>
  <dcterms:created xsi:type="dcterms:W3CDTF">2017-04-26T10:13:58Z</dcterms:created>
  <dcterms:modified xsi:type="dcterms:W3CDTF">2020-01-24T13:17:40Z</dcterms:modified>
</cp:coreProperties>
</file>