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handoutMasterIdLst>
    <p:handoutMasterId r:id="rId16"/>
  </p:handoutMasterIdLst>
  <p:sldIdLst>
    <p:sldId id="256" r:id="rId2"/>
    <p:sldId id="312" r:id="rId3"/>
    <p:sldId id="317" r:id="rId4"/>
    <p:sldId id="318" r:id="rId5"/>
    <p:sldId id="319" r:id="rId6"/>
    <p:sldId id="324" r:id="rId7"/>
    <p:sldId id="320" r:id="rId8"/>
    <p:sldId id="321" r:id="rId9"/>
    <p:sldId id="325" r:id="rId10"/>
    <p:sldId id="322" r:id="rId11"/>
    <p:sldId id="326" r:id="rId12"/>
    <p:sldId id="323" r:id="rId13"/>
    <p:sldId id="300" r:id="rId14"/>
    <p:sldId id="301" r:id="rId1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8D193E-40FE-4AB0-A1A5-D4200C8A67C5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508EB3-EB99-4A4D-99DC-41C28A6123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0098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t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t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 anchor="t"/>
          <a:lstStyle>
            <a:lvl1pPr marL="0" indent="0">
              <a:buNone/>
              <a:defRPr sz="1400">
                <a:solidFill>
                  <a:schemeClr val="accent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 anchor="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2/9/2021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817581" y="2372401"/>
            <a:ext cx="7427660" cy="1793167"/>
          </a:xfrm>
        </p:spPr>
        <p:txBody>
          <a:bodyPr/>
          <a:lstStyle/>
          <a:p>
            <a:pPr marL="182880" indent="0">
              <a:buNone/>
            </a:pPr>
            <a:r>
              <a:rPr lang="en-US" dirty="0" smtClean="0"/>
              <a:t>Hymn Service and Reflection</a:t>
            </a:r>
            <a:endParaRPr lang="en-US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1669229" y="4508761"/>
            <a:ext cx="5637010" cy="882119"/>
          </a:xfrm>
        </p:spPr>
        <p:txBody>
          <a:bodyPr>
            <a:normAutofit/>
          </a:bodyPr>
          <a:lstStyle/>
          <a:p>
            <a:r>
              <a:rPr lang="en-US" sz="2400" dirty="0" smtClean="0"/>
              <a:t>Wednesday 10</a:t>
            </a:r>
            <a:r>
              <a:rPr lang="en-US" sz="2400" baseline="30000" dirty="0" smtClean="0"/>
              <a:t>th</a:t>
            </a:r>
            <a:r>
              <a:rPr lang="en-US" sz="2400" dirty="0" smtClean="0"/>
              <a:t> February 2021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1161487" y="1297959"/>
            <a:ext cx="67192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i="1" dirty="0"/>
              <a:t>"To sing is to pray twice." - Saint Augustine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820003" y="347632"/>
            <a:ext cx="36790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/>
              <a:t>St. Albans Catholic Primary School</a:t>
            </a:r>
            <a:endParaRPr lang="en-US" sz="1400" dirty="0"/>
          </a:p>
        </p:txBody>
      </p:sp>
      <p:pic>
        <p:nvPicPr>
          <p:cNvPr id="6" name="Opening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57879" y="5662613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9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6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713508" y="717175"/>
            <a:ext cx="7557655" cy="5849879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45720" indent="0" algn="ctr">
              <a:buNone/>
            </a:pPr>
            <a:r>
              <a:rPr lang="en-US" sz="3600" dirty="0" smtClean="0"/>
              <a:t>Opening Prayer</a:t>
            </a:r>
          </a:p>
          <a:p>
            <a:pPr marL="45720" indent="0">
              <a:buNone/>
            </a:pPr>
            <a:endParaRPr lang="en-US" b="1" dirty="0" smtClean="0"/>
          </a:p>
          <a:p>
            <a:pPr marL="45720" indent="0">
              <a:buNone/>
            </a:pPr>
            <a:endParaRPr lang="en-US" b="1" dirty="0" smtClean="0"/>
          </a:p>
          <a:p>
            <a:pPr marL="45720" indent="0" algn="ctr">
              <a:buNone/>
            </a:pPr>
            <a:r>
              <a:rPr lang="en-US" b="1" dirty="0" smtClean="0"/>
              <a:t>Angel of God, my Guardian dear,</a:t>
            </a:r>
            <a:br>
              <a:rPr lang="en-US" b="1" dirty="0" smtClean="0"/>
            </a:br>
            <a:r>
              <a:rPr lang="en-US" b="1" dirty="0" smtClean="0"/>
              <a:t>To whom God's love commits me here;</a:t>
            </a:r>
            <a:br>
              <a:rPr lang="en-US" b="1" dirty="0" smtClean="0"/>
            </a:br>
            <a:r>
              <a:rPr lang="en-US" b="1" dirty="0" smtClean="0"/>
              <a:t>Ever this day, be at my side</a:t>
            </a:r>
            <a:br>
              <a:rPr lang="en-US" b="1" dirty="0" smtClean="0"/>
            </a:br>
            <a:r>
              <a:rPr lang="en-US" b="1" dirty="0" smtClean="0"/>
              <a:t>To light and guard</a:t>
            </a:r>
            <a:br>
              <a:rPr lang="en-US" b="1" dirty="0" smtClean="0"/>
            </a:br>
            <a:r>
              <a:rPr lang="en-US" b="1" dirty="0" smtClean="0"/>
              <a:t>To rule and guide.</a:t>
            </a:r>
          </a:p>
          <a:p>
            <a:pPr marL="45720" indent="0" algn="ctr">
              <a:buNone/>
            </a:pPr>
            <a:endParaRPr lang="en-US" b="1" dirty="0" smtClean="0"/>
          </a:p>
          <a:p>
            <a:pPr marL="45720" indent="0" algn="ctr">
              <a:buNone/>
            </a:pPr>
            <a:r>
              <a:rPr lang="en-US" b="1" dirty="0" smtClean="0"/>
              <a:t>Amen </a:t>
            </a:r>
          </a:p>
          <a:p>
            <a:pPr marL="45720" indent="0">
              <a:buNone/>
            </a:pPr>
            <a:endParaRPr lang="en-US" sz="3200" dirty="0" smtClean="0"/>
          </a:p>
          <a:p>
            <a:pPr marL="45720" indent="0">
              <a:buNone/>
            </a:pPr>
            <a:endParaRPr lang="en-GB" sz="3200" dirty="0" smtClean="0"/>
          </a:p>
        </p:txBody>
      </p:sp>
      <p:pic>
        <p:nvPicPr>
          <p:cNvPr id="2" name="Opening Prayer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15288" y="495301"/>
            <a:ext cx="487363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62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1143000" y="386963"/>
            <a:ext cx="6400800" cy="6296158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45720" indent="0">
              <a:buNone/>
            </a:pPr>
            <a:r>
              <a:rPr lang="en-GB" sz="2800" b="1" dirty="0" smtClean="0"/>
              <a:t>Light of the World</a:t>
            </a:r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r>
              <a:rPr lang="en-GB" sz="2800" dirty="0" smtClean="0"/>
              <a:t>Light </a:t>
            </a:r>
            <a:r>
              <a:rPr lang="en-GB" sz="2800" dirty="0"/>
              <a:t>of the world</a:t>
            </a:r>
            <a:br>
              <a:rPr lang="en-GB" sz="2800" dirty="0"/>
            </a:br>
            <a:r>
              <a:rPr lang="en-GB" sz="2800" dirty="0"/>
              <a:t>You stepped down into darkness</a:t>
            </a:r>
            <a:br>
              <a:rPr lang="en-GB" sz="2800" dirty="0"/>
            </a:br>
            <a:r>
              <a:rPr lang="en-GB" sz="2800" dirty="0"/>
              <a:t>Opened my eyes let me see</a:t>
            </a:r>
            <a:br>
              <a:rPr lang="en-GB" sz="2800" dirty="0"/>
            </a:br>
            <a:r>
              <a:rPr lang="en-GB" sz="2800" dirty="0"/>
              <a:t>Beauty that made this heart adore You</a:t>
            </a:r>
            <a:br>
              <a:rPr lang="en-GB" sz="2800" dirty="0"/>
            </a:br>
            <a:r>
              <a:rPr lang="en-GB" sz="2800" dirty="0"/>
              <a:t>Hope of a life spent with You</a:t>
            </a:r>
          </a:p>
          <a:p>
            <a:pPr marL="45720" indent="0">
              <a:buNone/>
            </a:pPr>
            <a:r>
              <a:rPr lang="en-GB" sz="2800" i="1" dirty="0"/>
              <a:t>Here I am to worship</a:t>
            </a:r>
            <a:br>
              <a:rPr lang="en-GB" sz="2800" i="1" dirty="0"/>
            </a:br>
            <a:r>
              <a:rPr lang="en-GB" sz="2800" i="1" dirty="0"/>
              <a:t>Here I am to bow down</a:t>
            </a:r>
            <a:br>
              <a:rPr lang="en-GB" sz="2800" i="1" dirty="0"/>
            </a:br>
            <a:r>
              <a:rPr lang="en-GB" sz="2800" i="1" dirty="0"/>
              <a:t>Here I am to say that </a:t>
            </a:r>
            <a:r>
              <a:rPr lang="en-GB" sz="2800" i="1" dirty="0" smtClean="0"/>
              <a:t>You’re </a:t>
            </a:r>
            <a:r>
              <a:rPr lang="en-GB" sz="2800" i="1" dirty="0"/>
              <a:t>my God</a:t>
            </a:r>
          </a:p>
          <a:p>
            <a:pPr marL="45720" indent="0">
              <a:buNone/>
            </a:pPr>
            <a:r>
              <a:rPr lang="en-GB" sz="2800" i="1" dirty="0" smtClean="0"/>
              <a:t>You're altogether lovely</a:t>
            </a:r>
            <a:br>
              <a:rPr lang="en-GB" sz="2800" i="1" dirty="0" smtClean="0"/>
            </a:br>
            <a:r>
              <a:rPr lang="en-GB" sz="2800" i="1" dirty="0" smtClean="0"/>
              <a:t>Altogether worthy</a:t>
            </a:r>
            <a:br>
              <a:rPr lang="en-GB" sz="2800" i="1" dirty="0" smtClean="0"/>
            </a:br>
            <a:r>
              <a:rPr lang="en-GB" sz="2800" i="1" dirty="0" smtClean="0"/>
              <a:t>Altogether wonderful to me</a:t>
            </a:r>
          </a:p>
          <a:p>
            <a:pPr marL="45720" indent="0">
              <a:buNone/>
            </a:pPr>
            <a:endParaRPr lang="en-GB" dirty="0"/>
          </a:p>
        </p:txBody>
      </p:sp>
      <p:pic>
        <p:nvPicPr>
          <p:cNvPr id="2" name="Light of the worl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76431" y="38696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75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1143000" y="320703"/>
            <a:ext cx="6400800" cy="6168703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endParaRPr lang="en-GB" sz="2800" dirty="0" smtClean="0"/>
          </a:p>
          <a:p>
            <a:pPr marL="45720" indent="0">
              <a:buNone/>
            </a:pPr>
            <a:r>
              <a:rPr lang="en-GB" sz="2800" dirty="0" smtClean="0"/>
              <a:t>King </a:t>
            </a:r>
            <a:r>
              <a:rPr lang="en-GB" sz="2800" dirty="0"/>
              <a:t>of all days</a:t>
            </a:r>
            <a:br>
              <a:rPr lang="en-GB" sz="2800" dirty="0"/>
            </a:br>
            <a:r>
              <a:rPr lang="en-GB" sz="2800" dirty="0"/>
              <a:t>Oh so highly exalted</a:t>
            </a:r>
            <a:br>
              <a:rPr lang="en-GB" sz="2800" dirty="0"/>
            </a:br>
            <a:r>
              <a:rPr lang="en-GB" sz="2800" dirty="0"/>
              <a:t>Glorious in heaven above</a:t>
            </a:r>
            <a:br>
              <a:rPr lang="en-GB" sz="2800" dirty="0"/>
            </a:br>
            <a:r>
              <a:rPr lang="en-GB" sz="2800" dirty="0"/>
              <a:t>Humbly You came to the earth You created</a:t>
            </a:r>
            <a:br>
              <a:rPr lang="en-GB" sz="2800" dirty="0"/>
            </a:br>
            <a:r>
              <a:rPr lang="en-GB" sz="2800" dirty="0"/>
              <a:t>All for </a:t>
            </a:r>
            <a:r>
              <a:rPr lang="en-GB" sz="2800" dirty="0" smtClean="0"/>
              <a:t>love’s </a:t>
            </a:r>
            <a:r>
              <a:rPr lang="en-GB" sz="2800" dirty="0"/>
              <a:t>sake became poor</a:t>
            </a:r>
          </a:p>
          <a:p>
            <a:pPr marL="45720" indent="0">
              <a:buNone/>
            </a:pPr>
            <a:r>
              <a:rPr lang="en-GB" sz="2800" i="1" dirty="0"/>
              <a:t>Here I am to worship</a:t>
            </a:r>
            <a:br>
              <a:rPr lang="en-GB" sz="2800" i="1" dirty="0"/>
            </a:br>
            <a:r>
              <a:rPr lang="en-GB" sz="2800" i="1" dirty="0"/>
              <a:t>Here I am to bow down</a:t>
            </a:r>
            <a:br>
              <a:rPr lang="en-GB" sz="2800" i="1" dirty="0"/>
            </a:br>
            <a:r>
              <a:rPr lang="en-GB" sz="2800" i="1" dirty="0"/>
              <a:t>Here I am to say that You’re my God</a:t>
            </a:r>
          </a:p>
          <a:p>
            <a:pPr marL="45720" indent="0">
              <a:buNone/>
            </a:pPr>
            <a:r>
              <a:rPr lang="en-GB" sz="2800" i="1" dirty="0"/>
              <a:t>You're altogether lovely</a:t>
            </a:r>
            <a:br>
              <a:rPr lang="en-GB" sz="2800" i="1" dirty="0"/>
            </a:br>
            <a:r>
              <a:rPr lang="en-GB" sz="2800" i="1" dirty="0"/>
              <a:t>Altogether worthy</a:t>
            </a:r>
            <a:br>
              <a:rPr lang="en-GB" sz="2800" i="1" dirty="0"/>
            </a:br>
            <a:r>
              <a:rPr lang="en-GB" sz="2800" i="1" dirty="0"/>
              <a:t>Altogether wonderful to me</a:t>
            </a:r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733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1143000" y="1624263"/>
            <a:ext cx="6400800" cy="5077325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en-GB" sz="2400" i="1" dirty="0"/>
              <a:t>I'll never know how much it cost</a:t>
            </a:r>
            <a:br>
              <a:rPr lang="en-GB" sz="2400" i="1" dirty="0"/>
            </a:br>
            <a:r>
              <a:rPr lang="en-GB" sz="2400" i="1" dirty="0"/>
              <a:t>To see my sin upon that </a:t>
            </a:r>
            <a:r>
              <a:rPr lang="en-GB" sz="2400" i="1" dirty="0" smtClean="0"/>
              <a:t>cross   x2</a:t>
            </a:r>
            <a:endParaRPr lang="en-GB" sz="2400" i="1" dirty="0"/>
          </a:p>
          <a:p>
            <a:pPr marL="45720" indent="0">
              <a:buNone/>
            </a:pPr>
            <a:r>
              <a:rPr lang="en-GB" sz="2800" i="1" dirty="0" smtClean="0"/>
              <a:t>Here </a:t>
            </a:r>
            <a:r>
              <a:rPr lang="en-GB" sz="2800" i="1" dirty="0"/>
              <a:t>I am to worship</a:t>
            </a:r>
            <a:br>
              <a:rPr lang="en-GB" sz="2800" i="1" dirty="0"/>
            </a:br>
            <a:r>
              <a:rPr lang="en-GB" sz="2800" i="1" dirty="0"/>
              <a:t>Here I am to bow down</a:t>
            </a:r>
            <a:br>
              <a:rPr lang="en-GB" sz="2800" i="1" dirty="0"/>
            </a:br>
            <a:r>
              <a:rPr lang="en-GB" sz="2800" i="1" dirty="0"/>
              <a:t>Here I am to say that You’re my God</a:t>
            </a:r>
          </a:p>
          <a:p>
            <a:pPr marL="45720" indent="0">
              <a:buNone/>
            </a:pPr>
            <a:r>
              <a:rPr lang="en-GB" sz="2800" i="1" dirty="0"/>
              <a:t>You're altogether lovely</a:t>
            </a:r>
            <a:br>
              <a:rPr lang="en-GB" sz="2800" i="1" dirty="0"/>
            </a:br>
            <a:r>
              <a:rPr lang="en-GB" sz="2800" i="1" dirty="0"/>
              <a:t>Altogether worthy</a:t>
            </a:r>
            <a:br>
              <a:rPr lang="en-GB" sz="2800" i="1" dirty="0"/>
            </a:br>
            <a:r>
              <a:rPr lang="en-GB" sz="2800" i="1" dirty="0"/>
              <a:t>Altogether wonderful to me</a:t>
            </a:r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8133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1143000" y="1552073"/>
            <a:ext cx="6400800" cy="4993105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en-GB" sz="2400" i="1" dirty="0"/>
              <a:t>I'll never know how much it cost</a:t>
            </a:r>
            <a:br>
              <a:rPr lang="en-GB" sz="2400" i="1" dirty="0"/>
            </a:br>
            <a:r>
              <a:rPr lang="en-GB" sz="2400" i="1" dirty="0"/>
              <a:t>To see my sin upon that </a:t>
            </a:r>
            <a:r>
              <a:rPr lang="en-GB" sz="2400" i="1" dirty="0" smtClean="0"/>
              <a:t>cross   x4</a:t>
            </a:r>
            <a:endParaRPr lang="en-GB" sz="2400" i="1" dirty="0"/>
          </a:p>
          <a:p>
            <a:pPr marL="45720" indent="0">
              <a:buNone/>
            </a:pPr>
            <a:r>
              <a:rPr lang="en-GB" sz="2800" i="1" dirty="0" smtClean="0"/>
              <a:t>Here </a:t>
            </a:r>
            <a:r>
              <a:rPr lang="en-GB" sz="2800" i="1" dirty="0"/>
              <a:t>I am to worship</a:t>
            </a:r>
            <a:br>
              <a:rPr lang="en-GB" sz="2800" i="1" dirty="0"/>
            </a:br>
            <a:r>
              <a:rPr lang="en-GB" sz="2800" i="1" dirty="0"/>
              <a:t>Here I am to bow down</a:t>
            </a:r>
            <a:br>
              <a:rPr lang="en-GB" sz="2800" i="1" dirty="0"/>
            </a:br>
            <a:r>
              <a:rPr lang="en-GB" sz="2800" i="1" dirty="0"/>
              <a:t>Here I am to say that You’re my God</a:t>
            </a:r>
          </a:p>
          <a:p>
            <a:pPr marL="45720" indent="0">
              <a:buNone/>
            </a:pPr>
            <a:r>
              <a:rPr lang="en-GB" sz="2800" i="1" dirty="0"/>
              <a:t>You're altogether lovely</a:t>
            </a:r>
            <a:br>
              <a:rPr lang="en-GB" sz="2800" i="1" dirty="0"/>
            </a:br>
            <a:r>
              <a:rPr lang="en-GB" sz="2800" i="1" dirty="0"/>
              <a:t>Altogether worthy</a:t>
            </a:r>
            <a:br>
              <a:rPr lang="en-GB" sz="2800" i="1" dirty="0"/>
            </a:br>
            <a:r>
              <a:rPr lang="en-GB" sz="2800" i="1" dirty="0"/>
              <a:t>Altogether wonderful to me</a:t>
            </a:r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0079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495071" y="731519"/>
            <a:ext cx="8125608" cy="5757887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45720" indent="0">
              <a:buNone/>
            </a:pPr>
            <a:r>
              <a:rPr lang="en-US" sz="2800" u="sng" dirty="0"/>
              <a:t>Here I Am, Lord (I, The Lord Of Sea And Sky)</a:t>
            </a:r>
          </a:p>
          <a:p>
            <a:pPr marL="45720" indent="0">
              <a:buNone/>
            </a:pPr>
            <a:r>
              <a:rPr lang="en-US" sz="2800" dirty="0"/>
              <a:t> </a:t>
            </a:r>
          </a:p>
          <a:p>
            <a:pPr marL="45720" indent="0">
              <a:buNone/>
            </a:pPr>
            <a:r>
              <a:rPr lang="en-US" sz="2800" dirty="0"/>
              <a:t>I, the Lord of sea and sky,</a:t>
            </a:r>
          </a:p>
          <a:p>
            <a:pPr marL="45720" indent="0">
              <a:buNone/>
            </a:pPr>
            <a:r>
              <a:rPr lang="en-US" sz="2800" dirty="0"/>
              <a:t>I have heard </a:t>
            </a:r>
            <a:r>
              <a:rPr lang="en-US" sz="2800" dirty="0" smtClean="0"/>
              <a:t>my </a:t>
            </a:r>
            <a:r>
              <a:rPr lang="en-US" sz="2800" dirty="0"/>
              <a:t>people cry.</a:t>
            </a:r>
          </a:p>
          <a:p>
            <a:pPr marL="45720" indent="0">
              <a:buNone/>
            </a:pPr>
            <a:r>
              <a:rPr lang="en-US" sz="2800" dirty="0"/>
              <a:t>All who dwell in dark and sin,</a:t>
            </a:r>
          </a:p>
          <a:p>
            <a:pPr marL="45720" indent="0">
              <a:buNone/>
            </a:pPr>
            <a:r>
              <a:rPr lang="en-US" sz="2800" dirty="0"/>
              <a:t>My hand will save.</a:t>
            </a:r>
          </a:p>
          <a:p>
            <a:pPr marL="45720" indent="0">
              <a:buNone/>
            </a:pPr>
            <a:r>
              <a:rPr lang="en-US" sz="2800" dirty="0"/>
              <a:t>I who made the stars of night,</a:t>
            </a:r>
          </a:p>
          <a:p>
            <a:pPr marL="45720" indent="0">
              <a:buNone/>
            </a:pPr>
            <a:r>
              <a:rPr lang="en-US" sz="2800" dirty="0"/>
              <a:t>I will make their darkness bright.</a:t>
            </a:r>
          </a:p>
          <a:p>
            <a:pPr marL="45720" indent="0">
              <a:buNone/>
            </a:pPr>
            <a:r>
              <a:rPr lang="en-US" sz="2800" dirty="0"/>
              <a:t>Who will bear My light to them?</a:t>
            </a:r>
          </a:p>
          <a:p>
            <a:pPr marL="45720" indent="0">
              <a:buNone/>
            </a:pPr>
            <a:r>
              <a:rPr lang="en-US" sz="2800" dirty="0"/>
              <a:t>Whom shall I send?</a:t>
            </a:r>
          </a:p>
          <a:p>
            <a:pPr marL="45720" indent="0">
              <a:buNone/>
            </a:pPr>
            <a:endParaRPr lang="en-US" dirty="0"/>
          </a:p>
        </p:txBody>
      </p:sp>
      <p:pic>
        <p:nvPicPr>
          <p:cNvPr id="2" name="Here I am Lor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85125" y="849313"/>
            <a:ext cx="487363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305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771095" y="731519"/>
            <a:ext cx="7620237" cy="5528283"/>
          </a:xfrm>
          <a:prstGeom prst="rect">
            <a:avLst/>
          </a:prstGeom>
        </p:spPr>
        <p:txBody>
          <a:bodyPr/>
          <a:lstStyle/>
          <a:p>
            <a:pPr marL="45720" indent="0">
              <a:buNone/>
            </a:pPr>
            <a:r>
              <a:rPr lang="en-US" dirty="0"/>
              <a:t>Here I am Lord, Is it I, Lord?</a:t>
            </a:r>
          </a:p>
          <a:p>
            <a:pPr marL="45720" indent="0">
              <a:buNone/>
            </a:pPr>
            <a:r>
              <a:rPr lang="en-US" dirty="0"/>
              <a:t>I have heard You calling in the night.</a:t>
            </a:r>
          </a:p>
          <a:p>
            <a:pPr marL="45720" indent="0">
              <a:buNone/>
            </a:pPr>
            <a:r>
              <a:rPr lang="en-US" dirty="0"/>
              <a:t>I will go Lord, if You lead me.</a:t>
            </a:r>
          </a:p>
          <a:p>
            <a:pPr marL="45720" indent="0">
              <a:buNone/>
            </a:pPr>
            <a:r>
              <a:rPr lang="en-US" dirty="0"/>
              <a:t>I will hold Your people in my heart</a:t>
            </a:r>
            <a:r>
              <a:rPr lang="en-US" dirty="0" smtClean="0"/>
              <a:t>.</a:t>
            </a:r>
          </a:p>
          <a:p>
            <a:pPr marL="45720" indent="0">
              <a:buNone/>
            </a:pPr>
            <a:endParaRPr lang="en-US" dirty="0"/>
          </a:p>
          <a:p>
            <a:pPr marL="45720" indent="0">
              <a:buNone/>
            </a:pPr>
            <a:endParaRPr lang="en-US" dirty="0" smtClean="0"/>
          </a:p>
          <a:p>
            <a:pPr marL="4572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396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2516" y="1162282"/>
            <a:ext cx="7804284" cy="4963881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en-US" dirty="0"/>
              <a:t>I, the Lord of snow and rain,</a:t>
            </a:r>
          </a:p>
          <a:p>
            <a:pPr marL="45720" indent="0">
              <a:buNone/>
            </a:pPr>
            <a:r>
              <a:rPr lang="en-US" dirty="0"/>
              <a:t>I have borne my people's pain.</a:t>
            </a:r>
          </a:p>
          <a:p>
            <a:pPr marL="45720" indent="0">
              <a:buNone/>
            </a:pPr>
            <a:r>
              <a:rPr lang="en-US" dirty="0"/>
              <a:t>I have wept for love of them, They turn away.</a:t>
            </a:r>
          </a:p>
          <a:p>
            <a:pPr marL="45720" indent="0">
              <a:buNone/>
            </a:pPr>
            <a:r>
              <a:rPr lang="en-US" dirty="0"/>
              <a:t>I will break their hearts of stone,</a:t>
            </a:r>
          </a:p>
          <a:p>
            <a:pPr marL="45720" indent="0">
              <a:buNone/>
            </a:pPr>
            <a:r>
              <a:rPr lang="en-US" dirty="0"/>
              <a:t>Give them hearts for love alone.</a:t>
            </a:r>
          </a:p>
          <a:p>
            <a:pPr marL="45720" indent="0">
              <a:buNone/>
            </a:pPr>
            <a:r>
              <a:rPr lang="en-US" dirty="0"/>
              <a:t>I will speak My word to them</a:t>
            </a:r>
          </a:p>
          <a:p>
            <a:pPr marL="45720" indent="0">
              <a:buNone/>
            </a:pPr>
            <a:r>
              <a:rPr lang="en-US" dirty="0"/>
              <a:t>Whom shall I send?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838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793775" y="731520"/>
            <a:ext cx="7382103" cy="544890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dirty="0"/>
              <a:t>Here I am Lord, Is it I, Lord?</a:t>
            </a:r>
          </a:p>
          <a:p>
            <a:pPr marL="45720" indent="0">
              <a:buNone/>
            </a:pPr>
            <a:r>
              <a:rPr lang="en-US" dirty="0"/>
              <a:t>I have heard You calling in the night.</a:t>
            </a:r>
          </a:p>
          <a:p>
            <a:pPr marL="45720" indent="0">
              <a:buNone/>
            </a:pPr>
            <a:r>
              <a:rPr lang="en-US" dirty="0"/>
              <a:t>I will go Lord, if You lead me.</a:t>
            </a:r>
          </a:p>
          <a:p>
            <a:pPr marL="45720" indent="0">
              <a:buNone/>
            </a:pPr>
            <a:r>
              <a:rPr lang="en-US" dirty="0"/>
              <a:t>I will hold Your people in my heart.</a:t>
            </a:r>
          </a:p>
          <a:p>
            <a:pPr marL="45720" indent="0">
              <a:buNone/>
            </a:pPr>
            <a:r>
              <a:rPr lang="en-US" dirty="0"/>
              <a:t> </a:t>
            </a:r>
          </a:p>
          <a:p>
            <a:pPr marL="4572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779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3278" y="1151520"/>
            <a:ext cx="7793521" cy="5348648"/>
          </a:xfrm>
        </p:spPr>
        <p:txBody>
          <a:bodyPr>
            <a:normAutofit fontScale="85000" lnSpcReduction="10000"/>
          </a:bodyPr>
          <a:lstStyle/>
          <a:p>
            <a:pPr marL="45720" indent="0">
              <a:buNone/>
            </a:pPr>
            <a:r>
              <a:rPr lang="en-US" dirty="0"/>
              <a:t>I, the Lord of wind and flame</a:t>
            </a:r>
          </a:p>
          <a:p>
            <a:pPr marL="45720" indent="0">
              <a:buNone/>
            </a:pPr>
            <a:r>
              <a:rPr lang="en-US" dirty="0"/>
              <a:t>I will tend the poor and lame.</a:t>
            </a:r>
          </a:p>
          <a:p>
            <a:pPr marL="45720" indent="0">
              <a:buNone/>
            </a:pPr>
            <a:r>
              <a:rPr lang="en-US" dirty="0"/>
              <a:t>I will set a feast for them,</a:t>
            </a:r>
          </a:p>
          <a:p>
            <a:pPr marL="45720" indent="0">
              <a:buNone/>
            </a:pPr>
            <a:r>
              <a:rPr lang="en-US" dirty="0"/>
              <a:t>My hand will save</a:t>
            </a:r>
          </a:p>
          <a:p>
            <a:pPr marL="45720" indent="0">
              <a:buNone/>
            </a:pPr>
            <a:r>
              <a:rPr lang="en-US" dirty="0"/>
              <a:t>Finest bread I will provide,</a:t>
            </a:r>
          </a:p>
          <a:p>
            <a:pPr marL="45720" indent="0">
              <a:buNone/>
            </a:pPr>
            <a:r>
              <a:rPr lang="en-US" dirty="0"/>
              <a:t>Till their hearts be satisfied.</a:t>
            </a:r>
          </a:p>
          <a:p>
            <a:pPr marL="45720" indent="0">
              <a:buNone/>
            </a:pPr>
            <a:r>
              <a:rPr lang="en-US" dirty="0"/>
              <a:t>I will give My life to them,</a:t>
            </a:r>
          </a:p>
          <a:p>
            <a:pPr marL="45720" indent="0">
              <a:buNone/>
            </a:pPr>
            <a:r>
              <a:rPr lang="en-US" dirty="0"/>
              <a:t>Whom shall I send?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958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816454" y="731520"/>
            <a:ext cx="6727346" cy="3474720"/>
          </a:xfrm>
          <a:prstGeom prst="rect">
            <a:avLst/>
          </a:prstGeom>
        </p:spPr>
        <p:txBody>
          <a:bodyPr/>
          <a:lstStyle/>
          <a:p>
            <a:pPr marL="45720" indent="0">
              <a:buNone/>
            </a:pPr>
            <a:r>
              <a:rPr lang="en-US" dirty="0"/>
              <a:t>Here I am Lord, Is it I, Lord?</a:t>
            </a:r>
          </a:p>
          <a:p>
            <a:pPr marL="45720" indent="0">
              <a:buNone/>
            </a:pPr>
            <a:r>
              <a:rPr lang="en-US" dirty="0"/>
              <a:t>I have heard You calling in the night.</a:t>
            </a:r>
          </a:p>
          <a:p>
            <a:pPr marL="45720" indent="0">
              <a:buNone/>
            </a:pPr>
            <a:r>
              <a:rPr lang="en-US" dirty="0"/>
              <a:t>I will go Lord, if You lead me.</a:t>
            </a:r>
          </a:p>
          <a:p>
            <a:pPr marL="45720" indent="0">
              <a:buNone/>
            </a:pPr>
            <a:r>
              <a:rPr lang="en-US" dirty="0"/>
              <a:t>I will hold Your people in my heart.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8787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0964" y="254442"/>
            <a:ext cx="7457661" cy="6126480"/>
          </a:xfrm>
        </p:spPr>
        <p:txBody>
          <a:bodyPr>
            <a:normAutofit fontScale="77500" lnSpcReduction="20000"/>
          </a:bodyPr>
          <a:lstStyle/>
          <a:p>
            <a:pPr marL="45720" indent="0" algn="ctr">
              <a:buNone/>
            </a:pPr>
            <a:r>
              <a:rPr lang="en-US" b="1" dirty="0" smtClean="0"/>
              <a:t>Closing Prayer</a:t>
            </a:r>
          </a:p>
          <a:p>
            <a:pPr marL="45720" indent="0">
              <a:buNone/>
            </a:pPr>
            <a:r>
              <a:rPr lang="en-GB" dirty="0"/>
              <a:t>Our Father who art in Heaven, </a:t>
            </a:r>
            <a:br>
              <a:rPr lang="en-GB" dirty="0"/>
            </a:br>
            <a:r>
              <a:rPr lang="en-GB" dirty="0"/>
              <a:t>Hallowed be thy name; </a:t>
            </a:r>
            <a:br>
              <a:rPr lang="en-GB" dirty="0"/>
            </a:br>
            <a:r>
              <a:rPr lang="en-GB" dirty="0"/>
              <a:t>Thy kingdom come </a:t>
            </a:r>
            <a:br>
              <a:rPr lang="en-GB" dirty="0"/>
            </a:br>
            <a:r>
              <a:rPr lang="en-GB" dirty="0"/>
              <a:t>Thy will be done </a:t>
            </a:r>
            <a:br>
              <a:rPr lang="en-GB" dirty="0"/>
            </a:br>
            <a:r>
              <a:rPr lang="en-GB" dirty="0"/>
              <a:t>On earth as it is in heaven. </a:t>
            </a:r>
            <a:br>
              <a:rPr lang="en-GB" dirty="0"/>
            </a:br>
            <a:r>
              <a:rPr lang="en-GB" dirty="0"/>
              <a:t>Give us this day our daily bread; </a:t>
            </a:r>
            <a:br>
              <a:rPr lang="en-GB" dirty="0"/>
            </a:br>
            <a:r>
              <a:rPr lang="en-GB" dirty="0"/>
              <a:t>And forgive us our trespasses </a:t>
            </a:r>
            <a:br>
              <a:rPr lang="en-GB" dirty="0"/>
            </a:br>
            <a:r>
              <a:rPr lang="en-GB" dirty="0"/>
              <a:t>As we forgive those who trespass against us; </a:t>
            </a:r>
            <a:br>
              <a:rPr lang="en-GB" dirty="0"/>
            </a:br>
            <a:r>
              <a:rPr lang="en-GB" dirty="0"/>
              <a:t>And lead us not into temptation, </a:t>
            </a:r>
            <a:br>
              <a:rPr lang="en-GB" dirty="0"/>
            </a:br>
            <a:r>
              <a:rPr lang="en-GB" dirty="0"/>
              <a:t>But deliver us from evil. </a:t>
            </a:r>
            <a:br>
              <a:rPr lang="en-GB" dirty="0"/>
            </a:br>
            <a:endParaRPr lang="en-US" b="1" dirty="0" smtClean="0"/>
          </a:p>
        </p:txBody>
      </p:sp>
      <p:pic>
        <p:nvPicPr>
          <p:cNvPr id="2" name="Closing Prayer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07338" y="63349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2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55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371600" y="260648"/>
            <a:ext cx="7772400" cy="1143000"/>
          </a:xfrm>
        </p:spPr>
        <p:txBody>
          <a:bodyPr/>
          <a:lstStyle/>
          <a:p>
            <a:pPr marL="0" indent="0" algn="l" eaLnBrk="1" hangingPunct="1">
              <a:buNone/>
            </a:pPr>
            <a:r>
              <a:rPr lang="en-GB" sz="3600" dirty="0" smtClean="0"/>
              <a:t>Final blessing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1412775"/>
            <a:ext cx="8640960" cy="5213311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914400" indent="-914400" eaLnBrk="1" hangingPunct="1">
              <a:buFontTx/>
              <a:buNone/>
            </a:pPr>
            <a:r>
              <a:rPr lang="en-GB" sz="4000" i="1" dirty="0" smtClean="0">
                <a:solidFill>
                  <a:srgbClr val="FF0000"/>
                </a:solidFill>
              </a:rPr>
              <a:t>DD</a:t>
            </a:r>
            <a:r>
              <a:rPr lang="en-GB" sz="4000" dirty="0" smtClean="0">
                <a:solidFill>
                  <a:srgbClr val="FF0000"/>
                </a:solidFill>
              </a:rPr>
              <a:t>:	</a:t>
            </a:r>
            <a:r>
              <a:rPr lang="en-GB" sz="4000" dirty="0" smtClean="0"/>
              <a:t>The Lord be with you</a:t>
            </a:r>
          </a:p>
          <a:p>
            <a:pPr marL="914400" indent="-914400" eaLnBrk="1" hangingPunct="1">
              <a:buFontTx/>
              <a:buNone/>
            </a:pPr>
            <a:r>
              <a:rPr lang="en-GB" sz="4000" b="1" i="1" dirty="0" smtClean="0">
                <a:solidFill>
                  <a:srgbClr val="FF0000"/>
                </a:solidFill>
              </a:rPr>
              <a:t>All</a:t>
            </a:r>
            <a:r>
              <a:rPr lang="en-GB" sz="4000" b="1" dirty="0" smtClean="0">
                <a:solidFill>
                  <a:srgbClr val="FF0000"/>
                </a:solidFill>
              </a:rPr>
              <a:t>: </a:t>
            </a:r>
            <a:r>
              <a:rPr lang="en-GB" sz="4000" b="1" dirty="0" smtClean="0"/>
              <a:t>	And with your spirit.</a:t>
            </a:r>
          </a:p>
          <a:p>
            <a:pPr marL="914400" indent="-914400" eaLnBrk="1" hangingPunct="1">
              <a:buFontTx/>
              <a:buNone/>
            </a:pPr>
            <a:endParaRPr lang="en-GB" sz="4000" i="1" dirty="0" smtClean="0">
              <a:solidFill>
                <a:srgbClr val="FF0000"/>
              </a:solidFill>
            </a:endParaRPr>
          </a:p>
          <a:p>
            <a:pPr marL="914400" indent="-914400" eaLnBrk="1" hangingPunct="1">
              <a:buFontTx/>
              <a:buNone/>
            </a:pPr>
            <a:r>
              <a:rPr lang="en-GB" sz="4000" i="1" dirty="0" smtClean="0">
                <a:solidFill>
                  <a:srgbClr val="FF0000"/>
                </a:solidFill>
              </a:rPr>
              <a:t>DD</a:t>
            </a:r>
            <a:r>
              <a:rPr lang="en-GB" sz="4000" dirty="0" smtClean="0">
                <a:solidFill>
                  <a:srgbClr val="FF0000"/>
                </a:solidFill>
              </a:rPr>
              <a:t>:	</a:t>
            </a:r>
            <a:r>
              <a:rPr lang="en-GB" sz="4000" dirty="0" smtClean="0"/>
              <a:t>May almighty God bless you, + the Father, and the Son, and the Holy Spirit.</a:t>
            </a:r>
          </a:p>
          <a:p>
            <a:pPr marL="914400" indent="-914400" eaLnBrk="1" hangingPunct="1">
              <a:buFontTx/>
              <a:buNone/>
            </a:pPr>
            <a:r>
              <a:rPr lang="en-GB" sz="4000" b="1" i="1" dirty="0" smtClean="0">
                <a:solidFill>
                  <a:srgbClr val="FF0000"/>
                </a:solidFill>
              </a:rPr>
              <a:t>All</a:t>
            </a:r>
            <a:r>
              <a:rPr lang="en-GB" sz="4000" b="1" dirty="0" smtClean="0">
                <a:solidFill>
                  <a:srgbClr val="FF0000"/>
                </a:solidFill>
              </a:rPr>
              <a:t>: </a:t>
            </a:r>
            <a:r>
              <a:rPr lang="en-GB" sz="4000" b="1" dirty="0" smtClean="0"/>
              <a:t>	Amen.</a:t>
            </a:r>
            <a:endParaRPr lang="en-GB" sz="4000" dirty="0" smtClean="0"/>
          </a:p>
          <a:p>
            <a:pPr>
              <a:lnSpc>
                <a:spcPct val="90000"/>
              </a:lnSpc>
              <a:buFontTx/>
              <a:buNone/>
            </a:pPr>
            <a:endParaRPr lang="en-GB" sz="4000" i="1" dirty="0" smtClean="0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GB" sz="4000" i="1" dirty="0" smtClean="0">
                <a:solidFill>
                  <a:srgbClr val="FF0000"/>
                </a:solidFill>
              </a:rPr>
              <a:t>DD</a:t>
            </a:r>
            <a:r>
              <a:rPr lang="en-GB" sz="4000" dirty="0" smtClean="0">
                <a:solidFill>
                  <a:srgbClr val="FF0000"/>
                </a:solidFill>
              </a:rPr>
              <a:t>:	</a:t>
            </a:r>
            <a:r>
              <a:rPr lang="en-US" sz="4000" dirty="0" smtClean="0"/>
              <a:t>Go </a:t>
            </a:r>
            <a:r>
              <a:rPr lang="en-US" sz="4000" dirty="0"/>
              <a:t>in peace</a:t>
            </a:r>
            <a:r>
              <a:rPr lang="en-US" sz="4000" dirty="0" smtClean="0"/>
              <a:t>.</a:t>
            </a:r>
            <a:endParaRPr lang="en-US" sz="4000" b="1" dirty="0"/>
          </a:p>
          <a:p>
            <a:pPr>
              <a:lnSpc>
                <a:spcPct val="90000"/>
              </a:lnSpc>
              <a:buFontTx/>
              <a:buNone/>
            </a:pPr>
            <a:r>
              <a:rPr lang="en-GB" sz="4000" b="1" i="1" dirty="0">
                <a:solidFill>
                  <a:srgbClr val="FF0000"/>
                </a:solidFill>
              </a:rPr>
              <a:t>All</a:t>
            </a:r>
            <a:r>
              <a:rPr lang="en-GB" sz="4000" b="1" dirty="0">
                <a:solidFill>
                  <a:srgbClr val="FF0000"/>
                </a:solidFill>
              </a:rPr>
              <a:t>: </a:t>
            </a:r>
            <a:r>
              <a:rPr lang="en-US" sz="4000" b="1" dirty="0"/>
              <a:t>	</a:t>
            </a:r>
            <a:r>
              <a:rPr lang="en-US" sz="40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Thanks </a:t>
            </a:r>
            <a:r>
              <a:rPr lang="en-US" sz="40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be to God.</a:t>
            </a:r>
          </a:p>
          <a:p>
            <a:pPr marL="914400" indent="-914400" eaLnBrk="1" hangingPunct="1">
              <a:buFontTx/>
              <a:buNone/>
            </a:pPr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412918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wilight">
  <a:themeElements>
    <a:clrScheme name="Twilight">
      <a:dk1>
        <a:sysClr val="windowText" lastClr="000000"/>
      </a:dk1>
      <a:lt1>
        <a:sysClr val="window" lastClr="FFFFFF"/>
      </a:lt1>
      <a:dk2>
        <a:srgbClr val="24213E"/>
      </a:dk2>
      <a:lt2>
        <a:srgbClr val="E9EAF0"/>
      </a:lt2>
      <a:accent1>
        <a:srgbClr val="E8BC4A"/>
      </a:accent1>
      <a:accent2>
        <a:srgbClr val="83C1C6"/>
      </a:accent2>
      <a:accent3>
        <a:srgbClr val="E78D35"/>
      </a:accent3>
      <a:accent4>
        <a:srgbClr val="909CE1"/>
      </a:accent4>
      <a:accent5>
        <a:srgbClr val="839C41"/>
      </a:accent5>
      <a:accent6>
        <a:srgbClr val="CC5439"/>
      </a:accent6>
      <a:hlink>
        <a:srgbClr val="1C6CF1"/>
      </a:hlink>
      <a:folHlink>
        <a:srgbClr val="C649E0"/>
      </a:folHlink>
    </a:clrScheme>
    <a:fontScheme name="Twilight">
      <a:majorFont>
        <a:latin typeface="Corbel"/>
        <a:ea typeface=""/>
        <a:cs typeface=""/>
        <a:font script="Jpan" typeface="ヒラギノ角ゴ Pro W3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ヒラギノ角ゴ Pro W3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wi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 fov="600000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300000"/>
              </a:schemeClr>
            </a:gs>
            <a:gs pos="31000">
              <a:schemeClr val="bg1">
                <a:tint val="100000"/>
                <a:satMod val="300000"/>
              </a:schemeClr>
            </a:gs>
            <a:gs pos="62000">
              <a:schemeClr val="phClr">
                <a:tint val="100000"/>
                <a:shade val="100000"/>
                <a:satMod val="100000"/>
              </a:schemeClr>
            </a:gs>
            <a:gs pos="100000">
              <a:schemeClr val="phClr">
                <a:shade val="100000"/>
                <a:hueMod val="93000"/>
                <a:satMod val="50000"/>
                <a:lumMod val="2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atMod val="100000"/>
              </a:schemeClr>
            </a:gs>
            <a:gs pos="100000">
              <a:schemeClr val="phClr">
                <a:tint val="100000"/>
                <a:shade val="100000"/>
                <a:alpha val="100000"/>
                <a:hueMod val="100000"/>
                <a:satMod val="150000"/>
                <a:lumMod val="5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Twilight.thmx</Template>
  <TotalTime>195</TotalTime>
  <Words>314</Words>
  <Application>Microsoft Office PowerPoint</Application>
  <PresentationFormat>On-screen Show (4:3)</PresentationFormat>
  <Paragraphs>76</Paragraphs>
  <Slides>14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Corbel</vt:lpstr>
      <vt:lpstr>Twilight</vt:lpstr>
      <vt:lpstr>Hymn Service and Reflection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Final blessing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Hymn Practice and Reflection</dc:title>
  <dc:creator>Mike Richardson</dc:creator>
  <cp:lastModifiedBy>Home</cp:lastModifiedBy>
  <cp:revision>44</cp:revision>
  <cp:lastPrinted>2017-05-18T07:20:02Z</cp:lastPrinted>
  <dcterms:created xsi:type="dcterms:W3CDTF">2017-01-04T10:58:32Z</dcterms:created>
  <dcterms:modified xsi:type="dcterms:W3CDTF">2021-02-09T14:36:07Z</dcterms:modified>
</cp:coreProperties>
</file>