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74" r:id="rId3"/>
    <p:sldId id="273" r:id="rId4"/>
    <p:sldId id="268" r:id="rId5"/>
    <p:sldId id="270" r:id="rId6"/>
    <p:sldId id="272" r:id="rId7"/>
    <p:sldId id="27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00D768-919E-467A-B983-662138C85E08}" type="datetimeFigureOut">
              <a:rPr lang="en-GB" smtClean="0"/>
              <a:t>14/02/2019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CB2DD9-4FFF-41A6-8B15-7DF221F9CD38}" type="slidenum">
              <a:rPr lang="en-GB" smtClean="0"/>
              <a:t>‹#›</a:t>
            </a:fld>
            <a:endParaRPr lang="en-GB"/>
          </a:p>
        </p:txBody>
      </p:sp>
    </p:spTree>
    <p:extLst>
      <p:ext uri="{BB962C8B-B14F-4D97-AF65-F5344CB8AC3E}">
        <p14:creationId xmlns:p14="http://schemas.microsoft.com/office/powerpoint/2010/main" val="212461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78C9938-F6EB-478B-A732-1B3BBBBFBF76}" type="slidenum">
              <a:rPr lang="en-GB" smtClean="0"/>
              <a:t>1</a:t>
            </a:fld>
            <a:endParaRPr lang="en-GB"/>
          </a:p>
        </p:txBody>
      </p:sp>
    </p:spTree>
    <p:extLst>
      <p:ext uri="{BB962C8B-B14F-4D97-AF65-F5344CB8AC3E}">
        <p14:creationId xmlns:p14="http://schemas.microsoft.com/office/powerpoint/2010/main" val="3440558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smtClean="0">
                <a:solidFill>
                  <a:schemeClr val="tx1"/>
                </a:solidFill>
                <a:effectLst/>
                <a:latin typeface="+mn-lt"/>
                <a:ea typeface="+mn-ea"/>
                <a:cs typeface="+mn-cs"/>
              </a:rPr>
              <a:t>know ourselves</a:t>
            </a:r>
            <a:r>
              <a:rPr lang="en-GB" sz="1200" kern="1200" dirty="0" smtClean="0">
                <a:solidFill>
                  <a:schemeClr val="tx1"/>
                </a:solidFill>
                <a:effectLst/>
                <a:latin typeface="+mn-lt"/>
                <a:ea typeface="+mn-ea"/>
                <a:cs typeface="+mn-cs"/>
              </a:rPr>
              <a:t> – We should celebrate our similarities and differences.</a:t>
            </a:r>
          </a:p>
          <a:p>
            <a:pPr lvl="0"/>
            <a:r>
              <a:rPr lang="en-GB" sz="1200" kern="1200" dirty="0" smtClean="0">
                <a:solidFill>
                  <a:schemeClr val="tx1"/>
                </a:solidFill>
                <a:effectLst/>
                <a:latin typeface="+mn-lt"/>
                <a:ea typeface="+mn-ea"/>
                <a:cs typeface="+mn-cs"/>
              </a:rPr>
              <a:t>set ourselves </a:t>
            </a:r>
            <a:r>
              <a:rPr lang="en-GB" sz="1200" b="1" kern="1200" dirty="0" smtClean="0">
                <a:solidFill>
                  <a:schemeClr val="tx1"/>
                </a:solidFill>
                <a:effectLst/>
                <a:latin typeface="+mn-lt"/>
                <a:ea typeface="+mn-ea"/>
                <a:cs typeface="+mn-cs"/>
              </a:rPr>
              <a:t>realistic goals.</a:t>
            </a:r>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understand there may be obstacles– we can </a:t>
            </a:r>
            <a:r>
              <a:rPr lang="en-GB" sz="1200" b="1" kern="1200" dirty="0" smtClean="0">
                <a:solidFill>
                  <a:schemeClr val="tx1"/>
                </a:solidFill>
                <a:effectLst/>
                <a:latin typeface="+mn-lt"/>
                <a:ea typeface="+mn-ea"/>
                <a:cs typeface="+mn-cs"/>
              </a:rPr>
              <a:t>overcome </a:t>
            </a:r>
            <a:r>
              <a:rPr lang="en-GB" sz="1200" kern="1200" dirty="0" smtClean="0">
                <a:solidFill>
                  <a:schemeClr val="tx1"/>
                </a:solidFill>
                <a:effectLst/>
                <a:latin typeface="+mn-lt"/>
                <a:ea typeface="+mn-ea"/>
                <a:cs typeface="+mn-cs"/>
              </a:rPr>
              <a:t>these and still achieve our goal.</a:t>
            </a:r>
          </a:p>
          <a:p>
            <a:pPr lvl="0"/>
            <a:r>
              <a:rPr lang="en-GB" sz="1200" b="1" kern="1200" dirty="0" smtClean="0">
                <a:solidFill>
                  <a:schemeClr val="tx1"/>
                </a:solidFill>
                <a:effectLst/>
                <a:latin typeface="+mn-lt"/>
                <a:ea typeface="+mn-ea"/>
                <a:cs typeface="+mn-cs"/>
              </a:rPr>
              <a:t>break goals down</a:t>
            </a:r>
            <a:r>
              <a:rPr lang="en-GB" sz="1200" kern="1200" dirty="0" smtClean="0">
                <a:solidFill>
                  <a:schemeClr val="tx1"/>
                </a:solidFill>
                <a:effectLst/>
                <a:latin typeface="+mn-lt"/>
                <a:ea typeface="+mn-ea"/>
                <a:cs typeface="+mn-cs"/>
              </a:rPr>
              <a:t> into smaller chunks or steps.</a:t>
            </a:r>
          </a:p>
          <a:p>
            <a:pPr lvl="0"/>
            <a:r>
              <a:rPr lang="en-GB" sz="1200" kern="1200" dirty="0" smtClean="0">
                <a:solidFill>
                  <a:schemeClr val="tx1"/>
                </a:solidFill>
                <a:effectLst/>
                <a:latin typeface="+mn-lt"/>
                <a:ea typeface="+mn-ea"/>
                <a:cs typeface="+mn-cs"/>
              </a:rPr>
              <a:t>Understand the need for </a:t>
            </a:r>
            <a:r>
              <a:rPr lang="en-GB" sz="1200" b="1" kern="1200" dirty="0" smtClean="0">
                <a:solidFill>
                  <a:schemeClr val="tx1"/>
                </a:solidFill>
                <a:effectLst/>
                <a:latin typeface="+mn-lt"/>
                <a:ea typeface="+mn-ea"/>
                <a:cs typeface="+mn-cs"/>
              </a:rPr>
              <a:t>persistence</a:t>
            </a:r>
            <a:r>
              <a:rPr lang="en-GB" sz="1200" kern="1200" dirty="0" smtClean="0">
                <a:solidFill>
                  <a:schemeClr val="tx1"/>
                </a:solidFill>
                <a:effectLst/>
                <a:latin typeface="+mn-lt"/>
                <a:ea typeface="+mn-ea"/>
                <a:cs typeface="+mn-cs"/>
              </a:rPr>
              <a:t> to reach our goals – (we need to avoid distractions, overcome boredom, frustration, keep trying, come up with ways or seek help to overcome problems, know that when we fail we can try again and be successful)</a:t>
            </a:r>
          </a:p>
          <a:p>
            <a:pPr lvl="0"/>
            <a:r>
              <a:rPr lang="en-GB" sz="1200" b="1" kern="1200" dirty="0" smtClean="0">
                <a:solidFill>
                  <a:schemeClr val="tx1"/>
                </a:solidFill>
                <a:effectLst/>
                <a:latin typeface="+mn-lt"/>
                <a:ea typeface="+mn-ea"/>
                <a:cs typeface="+mn-cs"/>
              </a:rPr>
              <a:t>make choices</a:t>
            </a:r>
            <a:r>
              <a:rPr lang="en-GB" sz="1200" kern="1200" dirty="0" smtClean="0">
                <a:solidFill>
                  <a:schemeClr val="tx1"/>
                </a:solidFill>
                <a:effectLst/>
                <a:latin typeface="+mn-lt"/>
                <a:ea typeface="+mn-ea"/>
                <a:cs typeface="+mn-cs"/>
              </a:rPr>
              <a:t> – break goals down and find solutions to help us achieve our goal</a:t>
            </a:r>
          </a:p>
          <a:p>
            <a:endParaRPr lang="en-GB" dirty="0"/>
          </a:p>
        </p:txBody>
      </p:sp>
      <p:sp>
        <p:nvSpPr>
          <p:cNvPr id="4" name="Slide Number Placeholder 3"/>
          <p:cNvSpPr>
            <a:spLocks noGrp="1"/>
          </p:cNvSpPr>
          <p:nvPr>
            <p:ph type="sldNum" sz="quarter" idx="10"/>
          </p:nvPr>
        </p:nvSpPr>
        <p:spPr/>
        <p:txBody>
          <a:bodyPr/>
          <a:lstStyle/>
          <a:p>
            <a:fld id="{8F5AC527-0D3D-4CD9-9F8E-D9A19DF7BD1E}" type="slidenum">
              <a:rPr lang="en-GB" smtClean="0"/>
              <a:t>4</a:t>
            </a:fld>
            <a:endParaRPr lang="en-GB"/>
          </a:p>
        </p:txBody>
      </p:sp>
    </p:spTree>
    <p:extLst>
      <p:ext uri="{BB962C8B-B14F-4D97-AF65-F5344CB8AC3E}">
        <p14:creationId xmlns:p14="http://schemas.microsoft.com/office/powerpoint/2010/main" val="591660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78C9938-F6EB-478B-A732-1B3BBBBFBF76}" type="slidenum">
              <a:rPr lang="en-GB" smtClean="0"/>
              <a:t>6</a:t>
            </a:fld>
            <a:endParaRPr lang="en-GB"/>
          </a:p>
        </p:txBody>
      </p:sp>
    </p:spTree>
    <p:extLst>
      <p:ext uri="{BB962C8B-B14F-4D97-AF65-F5344CB8AC3E}">
        <p14:creationId xmlns:p14="http://schemas.microsoft.com/office/powerpoint/2010/main" val="3440558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296BD40-A248-4137-985C-B965F2BA792F}"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2323858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96BD40-A248-4137-985C-B965F2BA792F}"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4010200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96BD40-A248-4137-985C-B965F2BA792F}"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1920325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296BD40-A248-4137-985C-B965F2BA792F}"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2296651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296BD40-A248-4137-985C-B965F2BA792F}" type="datetimeFigureOut">
              <a:rPr lang="en-GB" smtClean="0"/>
              <a:t>14/02/2019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1819966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296BD40-A248-4137-985C-B965F2BA792F}" type="datetimeFigureOut">
              <a:rPr lang="en-GB" smtClean="0"/>
              <a:t>14/02/2019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1174999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96BD40-A248-4137-985C-B965F2BA792F}" type="datetimeFigureOut">
              <a:rPr lang="en-GB" smtClean="0"/>
              <a:t>14/02/2019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2467819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96BD40-A248-4137-985C-B965F2BA792F}"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165541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96BD40-A248-4137-985C-B965F2BA792F}"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452697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96BD40-A248-4137-985C-B965F2BA792F}"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2997486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96BD40-A248-4137-985C-B965F2BA792F}"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AE0A2F-5C95-4530-9B76-31453AC5C437}" type="slidenum">
              <a:rPr lang="en-GB" smtClean="0"/>
              <a:t>‹#›</a:t>
            </a:fld>
            <a:endParaRPr lang="en-GB"/>
          </a:p>
        </p:txBody>
      </p:sp>
    </p:spTree>
    <p:extLst>
      <p:ext uri="{BB962C8B-B14F-4D97-AF65-F5344CB8AC3E}">
        <p14:creationId xmlns:p14="http://schemas.microsoft.com/office/powerpoint/2010/main" val="3585028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0">
          <a:fgClr>
            <a:schemeClr val="accent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96BD40-A248-4137-985C-B965F2BA792F}" type="datetimeFigureOut">
              <a:rPr lang="en-GB" smtClean="0"/>
              <a:t>14/02/2019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E0A2F-5C95-4530-9B76-31453AC5C437}" type="slidenum">
              <a:rPr lang="en-GB" smtClean="0"/>
              <a:t>‹#›</a:t>
            </a:fld>
            <a:endParaRPr lang="en-GB"/>
          </a:p>
        </p:txBody>
      </p:sp>
    </p:spTree>
    <p:extLst>
      <p:ext uri="{BB962C8B-B14F-4D97-AF65-F5344CB8AC3E}">
        <p14:creationId xmlns:p14="http://schemas.microsoft.com/office/powerpoint/2010/main" val="2750662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sz="8000" b="1" dirty="0">
                <a:solidFill>
                  <a:srgbClr val="800080"/>
                </a:solidFill>
              </a:rPr>
              <a:t>Going for Goals</a:t>
            </a:r>
            <a:r>
              <a:rPr lang="en-US" altLang="en-US" sz="3600" b="1" dirty="0">
                <a:solidFill>
                  <a:srgbClr val="800080"/>
                </a:solidFill>
              </a:rPr>
              <a:t/>
            </a:r>
            <a:br>
              <a:rPr lang="en-US" altLang="en-US" sz="3600" b="1" dirty="0">
                <a:solidFill>
                  <a:srgbClr val="800080"/>
                </a:solidFill>
              </a:rPr>
            </a:br>
            <a:endParaRPr lang="en-GB" sz="3600" dirty="0"/>
          </a:p>
        </p:txBody>
      </p:sp>
      <p:sp>
        <p:nvSpPr>
          <p:cNvPr id="3" name="Content Placeholder 2"/>
          <p:cNvSpPr>
            <a:spLocks noGrp="1"/>
          </p:cNvSpPr>
          <p:nvPr>
            <p:ph idx="1"/>
          </p:nvPr>
        </p:nvSpPr>
        <p:spPr/>
        <p:txBody>
          <a:bodyPr>
            <a:normAutofit lnSpcReduction="10000"/>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a:p>
          <a:p>
            <a:pPr marL="0" indent="0" algn="ctr">
              <a:buNone/>
            </a:pPr>
            <a:r>
              <a:rPr lang="en-GB" dirty="0" smtClean="0"/>
              <a:t>SEAL CELEBRATION ASSEMBLY – FEBRUARY 2019</a:t>
            </a:r>
          </a:p>
        </p:txBody>
      </p:sp>
      <p:sp>
        <p:nvSpPr>
          <p:cNvPr id="4" name="Slide Number Placeholder 3"/>
          <p:cNvSpPr>
            <a:spLocks noGrp="1"/>
          </p:cNvSpPr>
          <p:nvPr>
            <p:ph type="sldNum" sz="quarter" idx="10"/>
          </p:nvPr>
        </p:nvSpPr>
        <p:spPr/>
        <p:txBody>
          <a:bodyPr/>
          <a:lstStyle/>
          <a:p>
            <a:pPr>
              <a:defRPr/>
            </a:pPr>
            <a:fld id="{F0516570-ECDB-47C5-9700-02B90A0A008A}" type="slidenum">
              <a:rPr lang="en-GB" smtClean="0">
                <a:solidFill>
                  <a:srgbClr val="000000"/>
                </a:solidFill>
              </a:rPr>
              <a:pPr>
                <a:defRPr/>
              </a:pPr>
              <a:t>1</a:t>
            </a:fld>
            <a:endParaRPr lang="en-GB">
              <a:solidFill>
                <a:srgbClr val="000000"/>
              </a:solidFill>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467544" y="1660449"/>
            <a:ext cx="8280920" cy="3640760"/>
          </a:xfrm>
          <a:prstGeom prst="rect">
            <a:avLst/>
          </a:prstGeom>
        </p:spPr>
      </p:pic>
    </p:spTree>
    <p:extLst>
      <p:ext uri="{BB962C8B-B14F-4D97-AF65-F5344CB8AC3E}">
        <p14:creationId xmlns:p14="http://schemas.microsoft.com/office/powerpoint/2010/main" val="905407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t>Ballet</a:t>
            </a:r>
            <a:endParaRPr lang="en-GB" sz="6000" dirty="0"/>
          </a:p>
        </p:txBody>
      </p:sp>
      <p:sp>
        <p:nvSpPr>
          <p:cNvPr id="4" name="Rectangle 3"/>
          <p:cNvSpPr/>
          <p:nvPr/>
        </p:nvSpPr>
        <p:spPr>
          <a:xfrm>
            <a:off x="2483768" y="1340768"/>
            <a:ext cx="4572000" cy="2585323"/>
          </a:xfrm>
          <a:prstGeom prst="rect">
            <a:avLst/>
          </a:prstGeom>
        </p:spPr>
        <p:txBody>
          <a:bodyPr>
            <a:spAutoFit/>
          </a:bodyPr>
          <a:lstStyle/>
          <a:p>
            <a:pPr algn="ctr"/>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Special Guest</a:t>
            </a:r>
          </a:p>
          <a:p>
            <a:pPr algn="ct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Katrina Magee</a:t>
            </a:r>
          </a:p>
          <a:p>
            <a:pPr algn="ctr"/>
            <a:endPar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5" name="Picture 4"/>
          <p:cNvPicPr/>
          <p:nvPr/>
        </p:nvPicPr>
        <p:blipFill rotWithShape="1">
          <a:blip r:embed="rId2"/>
          <a:srcRect l="61294" t="41458" r="31797" b="39293"/>
          <a:stretch/>
        </p:blipFill>
        <p:spPr bwMode="auto">
          <a:xfrm>
            <a:off x="1274617" y="5229200"/>
            <a:ext cx="921119" cy="1259992"/>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3"/>
          <a:srcRect l="47775" t="57861" r="47390" b="28597"/>
          <a:stretch/>
        </p:blipFill>
        <p:spPr bwMode="auto">
          <a:xfrm>
            <a:off x="3419872" y="2983454"/>
            <a:ext cx="2520280" cy="3613898"/>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4"/>
          <a:srcRect l="33111" t="53846" r="59401" b="27508"/>
          <a:stretch/>
        </p:blipFill>
        <p:spPr bwMode="auto">
          <a:xfrm>
            <a:off x="6660232" y="5229200"/>
            <a:ext cx="1152128" cy="12384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0211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u="sng" dirty="0" smtClean="0"/>
              <a:t>Football</a:t>
            </a:r>
            <a:endParaRPr lang="en-GB" sz="5400" u="sng" dirty="0"/>
          </a:p>
        </p:txBody>
      </p:sp>
      <p:sp>
        <p:nvSpPr>
          <p:cNvPr id="4" name="Rectangle 3"/>
          <p:cNvSpPr/>
          <p:nvPr/>
        </p:nvSpPr>
        <p:spPr>
          <a:xfrm>
            <a:off x="1980492" y="1484784"/>
            <a:ext cx="5349285" cy="3416320"/>
          </a:xfrm>
          <a:prstGeom prst="rect">
            <a:avLst/>
          </a:prstGeom>
          <a:noFill/>
        </p:spPr>
        <p:txBody>
          <a:bodyPr wrap="none" lIns="91440" tIns="45720" rIns="91440" bIns="45720">
            <a:spAutoFit/>
          </a:bodyPr>
          <a:lstStyle/>
          <a:p>
            <a:pPr algn="ctr"/>
            <a:r>
              <a:rPr lang="en-U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Macc</a:t>
            </a: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Town Rules!</a:t>
            </a:r>
          </a:p>
          <a:p>
            <a:pPr algn="ct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Special Guest</a:t>
            </a:r>
          </a:p>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Joshua</a:t>
            </a:r>
          </a:p>
          <a:p>
            <a:pPr algn="ct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5" name="Picture 4"/>
          <p:cNvPicPr/>
          <p:nvPr/>
        </p:nvPicPr>
        <p:blipFill rotWithShape="1">
          <a:blip r:embed="rId2"/>
          <a:srcRect l="2995" t="14413" r="86023" b="70945"/>
          <a:stretch/>
        </p:blipFill>
        <p:spPr bwMode="auto">
          <a:xfrm>
            <a:off x="4019550" y="4348654"/>
            <a:ext cx="1104900" cy="11049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7111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Point Star 2"/>
          <p:cNvSpPr/>
          <p:nvPr/>
        </p:nvSpPr>
        <p:spPr>
          <a:xfrm>
            <a:off x="683568" y="620688"/>
            <a:ext cx="3312368" cy="28083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4373264" y="410142"/>
            <a:ext cx="3312368" cy="28083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350454" y="3498859"/>
            <a:ext cx="3312368" cy="28083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5831632" y="2492896"/>
            <a:ext cx="3312368" cy="28083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3203848" y="3096673"/>
            <a:ext cx="3312368" cy="28083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547664" y="1484062"/>
            <a:ext cx="2592288" cy="1569660"/>
          </a:xfrm>
          <a:prstGeom prst="rect">
            <a:avLst/>
          </a:prstGeom>
          <a:noFill/>
        </p:spPr>
        <p:txBody>
          <a:bodyPr wrap="square" rtlCol="0">
            <a:spAutoFit/>
          </a:bodyPr>
          <a:lstStyle/>
          <a:p>
            <a:r>
              <a:rPr lang="en-GB" sz="4800" b="1" dirty="0" smtClean="0">
                <a:solidFill>
                  <a:schemeClr val="bg1"/>
                </a:solidFill>
              </a:rPr>
              <a:t>Hard Work!</a:t>
            </a:r>
            <a:endParaRPr lang="en-GB" sz="4800" b="1" dirty="0">
              <a:solidFill>
                <a:schemeClr val="bg1"/>
              </a:solidFill>
            </a:endParaRPr>
          </a:p>
        </p:txBody>
      </p:sp>
      <p:sp>
        <p:nvSpPr>
          <p:cNvPr id="13" name="TextBox 12"/>
          <p:cNvSpPr txBox="1"/>
          <p:nvPr/>
        </p:nvSpPr>
        <p:spPr>
          <a:xfrm>
            <a:off x="4266335" y="1083801"/>
            <a:ext cx="4032448" cy="830997"/>
          </a:xfrm>
          <a:prstGeom prst="rect">
            <a:avLst/>
          </a:prstGeom>
          <a:noFill/>
        </p:spPr>
        <p:txBody>
          <a:bodyPr wrap="square" rtlCol="0">
            <a:spAutoFit/>
          </a:bodyPr>
          <a:lstStyle/>
          <a:p>
            <a:r>
              <a:rPr lang="en-GB" sz="4800" b="1" dirty="0" smtClean="0">
                <a:solidFill>
                  <a:schemeClr val="bg1"/>
                </a:solidFill>
              </a:rPr>
              <a:t>Commitment!</a:t>
            </a:r>
            <a:endParaRPr lang="en-GB" sz="4800" b="1" dirty="0">
              <a:solidFill>
                <a:schemeClr val="bg1"/>
              </a:solidFill>
            </a:endParaRPr>
          </a:p>
        </p:txBody>
      </p:sp>
      <p:sp>
        <p:nvSpPr>
          <p:cNvPr id="14" name="TextBox 13"/>
          <p:cNvSpPr txBox="1"/>
          <p:nvPr/>
        </p:nvSpPr>
        <p:spPr>
          <a:xfrm>
            <a:off x="745834" y="4456892"/>
            <a:ext cx="2592288" cy="830997"/>
          </a:xfrm>
          <a:prstGeom prst="rect">
            <a:avLst/>
          </a:prstGeom>
          <a:noFill/>
        </p:spPr>
        <p:txBody>
          <a:bodyPr wrap="square" rtlCol="0">
            <a:spAutoFit/>
          </a:bodyPr>
          <a:lstStyle/>
          <a:p>
            <a:r>
              <a:rPr lang="en-GB" sz="4800" b="1" dirty="0" smtClean="0">
                <a:solidFill>
                  <a:schemeClr val="bg1"/>
                </a:solidFill>
              </a:rPr>
              <a:t>Tenacity!</a:t>
            </a:r>
            <a:endParaRPr lang="en-GB" sz="4800" b="1" dirty="0">
              <a:solidFill>
                <a:schemeClr val="bg1"/>
              </a:solidFill>
            </a:endParaRPr>
          </a:p>
        </p:txBody>
      </p:sp>
      <p:sp>
        <p:nvSpPr>
          <p:cNvPr id="15" name="TextBox 14"/>
          <p:cNvSpPr txBox="1"/>
          <p:nvPr/>
        </p:nvSpPr>
        <p:spPr>
          <a:xfrm>
            <a:off x="3338122" y="3897051"/>
            <a:ext cx="3645482" cy="830997"/>
          </a:xfrm>
          <a:prstGeom prst="rect">
            <a:avLst/>
          </a:prstGeom>
          <a:noFill/>
        </p:spPr>
        <p:txBody>
          <a:bodyPr wrap="square" rtlCol="0">
            <a:spAutoFit/>
          </a:bodyPr>
          <a:lstStyle/>
          <a:p>
            <a:r>
              <a:rPr lang="en-GB" sz="4800" b="1" dirty="0" smtClean="0">
                <a:solidFill>
                  <a:schemeClr val="bg1"/>
                </a:solidFill>
              </a:rPr>
              <a:t>Resilience!</a:t>
            </a:r>
            <a:endParaRPr lang="en-GB" sz="4800" b="1" dirty="0">
              <a:solidFill>
                <a:schemeClr val="bg1"/>
              </a:solidFill>
            </a:endParaRPr>
          </a:p>
        </p:txBody>
      </p:sp>
      <p:sp>
        <p:nvSpPr>
          <p:cNvPr id="16" name="TextBox 15"/>
          <p:cNvSpPr txBox="1"/>
          <p:nvPr/>
        </p:nvSpPr>
        <p:spPr>
          <a:xfrm>
            <a:off x="5862891" y="3218454"/>
            <a:ext cx="3645482" cy="830997"/>
          </a:xfrm>
          <a:prstGeom prst="rect">
            <a:avLst/>
          </a:prstGeom>
          <a:noFill/>
        </p:spPr>
        <p:txBody>
          <a:bodyPr wrap="square" rtlCol="0">
            <a:spAutoFit/>
          </a:bodyPr>
          <a:lstStyle/>
          <a:p>
            <a:r>
              <a:rPr lang="en-GB" sz="4800" b="1" dirty="0" smtClean="0">
                <a:solidFill>
                  <a:schemeClr val="bg1"/>
                </a:solidFill>
              </a:rPr>
              <a:t>Challenge!</a:t>
            </a:r>
            <a:endParaRPr lang="en-GB" sz="4800" b="1" dirty="0">
              <a:solidFill>
                <a:schemeClr val="bg1"/>
              </a:solidFill>
            </a:endParaRPr>
          </a:p>
        </p:txBody>
      </p:sp>
      <p:sp>
        <p:nvSpPr>
          <p:cNvPr id="17" name="TextBox 16"/>
          <p:cNvSpPr txBox="1"/>
          <p:nvPr/>
        </p:nvSpPr>
        <p:spPr>
          <a:xfrm>
            <a:off x="149976" y="-70361"/>
            <a:ext cx="9046082" cy="2308324"/>
          </a:xfrm>
          <a:prstGeom prst="rect">
            <a:avLst/>
          </a:prstGeom>
          <a:noFill/>
        </p:spPr>
        <p:txBody>
          <a:bodyPr wrap="square" rtlCol="0">
            <a:spAutoFit/>
          </a:bodyPr>
          <a:lstStyle/>
          <a:p>
            <a:r>
              <a:rPr lang="en-GB" sz="4800" b="1" i="1" dirty="0" smtClean="0">
                <a:solidFill>
                  <a:sysClr val="windowText" lastClr="000000"/>
                </a:solidFill>
              </a:rPr>
              <a:t>REACH FOR THE STARS! </a:t>
            </a:r>
          </a:p>
          <a:p>
            <a:r>
              <a:rPr lang="en-GB" sz="4800" b="1" i="1" dirty="0" smtClean="0">
                <a:solidFill>
                  <a:sysClr val="windowText" lastClr="000000"/>
                </a:solidFill>
              </a:rPr>
              <a:t>Achieving my goal…</a:t>
            </a:r>
          </a:p>
          <a:p>
            <a:endParaRPr lang="en-GB" sz="4800" b="1" i="1" dirty="0">
              <a:solidFill>
                <a:schemeClr val="bg1"/>
              </a:solidFill>
            </a:endParaRPr>
          </a:p>
        </p:txBody>
      </p:sp>
    </p:spTree>
    <p:extLst>
      <p:ext uri="{BB962C8B-B14F-4D97-AF65-F5344CB8AC3E}">
        <p14:creationId xmlns:p14="http://schemas.microsoft.com/office/powerpoint/2010/main" val="1213831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162831"/>
            <a:ext cx="8712968" cy="6679942"/>
          </a:xfrm>
        </p:spPr>
      </p:pic>
      <p:pic>
        <p:nvPicPr>
          <p:cNvPr id="6" name="Picture 5" descr="C:\Users\amoran\AppData\Local\Microsoft\Windows\Temporary Internet Files\Content.IE5\MY7M7DZZ\200px-GoldMedal[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764704"/>
            <a:ext cx="648072" cy="576064"/>
          </a:xfrm>
          <a:prstGeom prst="rect">
            <a:avLst/>
          </a:prstGeom>
          <a:noFill/>
          <a:ln>
            <a:noFill/>
          </a:ln>
        </p:spPr>
      </p:pic>
    </p:spTree>
    <p:extLst>
      <p:ext uri="{BB962C8B-B14F-4D97-AF65-F5344CB8AC3E}">
        <p14:creationId xmlns:p14="http://schemas.microsoft.com/office/powerpoint/2010/main" val="914766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endParaRPr lang="en-GB" dirty="0" smtClean="0"/>
          </a:p>
          <a:p>
            <a:pPr marL="0" indent="0">
              <a:buNone/>
            </a:pPr>
            <a:endParaRPr lang="en-GB" sz="1800" dirty="0" smtClean="0"/>
          </a:p>
          <a:p>
            <a:pPr marL="0" indent="0">
              <a:buNone/>
            </a:pPr>
            <a:r>
              <a:rPr lang="en-GB" sz="3600" dirty="0" smtClean="0"/>
              <a:t>Reception Amara </a:t>
            </a:r>
            <a:r>
              <a:rPr lang="en-GB" sz="3600" dirty="0" err="1" smtClean="0"/>
              <a:t>Armaan</a:t>
            </a:r>
            <a:r>
              <a:rPr lang="en-GB" sz="3600" dirty="0" smtClean="0"/>
              <a:t> Thea Lucy</a:t>
            </a:r>
            <a:endParaRPr lang="en-GB" sz="3600" dirty="0" smtClean="0"/>
          </a:p>
          <a:p>
            <a:pPr marL="0" indent="0">
              <a:buNone/>
            </a:pPr>
            <a:r>
              <a:rPr lang="en-GB" sz="3600" dirty="0" smtClean="0"/>
              <a:t>Year </a:t>
            </a:r>
            <a:r>
              <a:rPr lang="en-GB" sz="3600" dirty="0" smtClean="0"/>
              <a:t>1 </a:t>
            </a:r>
            <a:r>
              <a:rPr lang="en-GB" sz="3600" dirty="0" err="1" smtClean="0"/>
              <a:t>Rishona</a:t>
            </a:r>
            <a:r>
              <a:rPr lang="en-GB" sz="3600" dirty="0" smtClean="0"/>
              <a:t> Lily Reuben Imogen Max Maddison</a:t>
            </a:r>
            <a:endParaRPr lang="en-GB" sz="3600" dirty="0" smtClean="0"/>
          </a:p>
          <a:p>
            <a:pPr marL="0" indent="0">
              <a:buNone/>
            </a:pPr>
            <a:r>
              <a:rPr lang="en-GB" sz="3600" dirty="0" smtClean="0"/>
              <a:t>Year </a:t>
            </a:r>
            <a:r>
              <a:rPr lang="en-GB" sz="3600" dirty="0" smtClean="0"/>
              <a:t>2 Louisa Oliver Noah Amelia Bo</a:t>
            </a:r>
            <a:endParaRPr lang="en-GB" sz="3600" dirty="0" smtClean="0"/>
          </a:p>
          <a:p>
            <a:pPr marL="0" indent="0">
              <a:buNone/>
            </a:pPr>
            <a:r>
              <a:rPr lang="en-GB" sz="3600" dirty="0" smtClean="0"/>
              <a:t>Year </a:t>
            </a:r>
            <a:r>
              <a:rPr lang="en-GB" sz="3600" dirty="0" smtClean="0"/>
              <a:t>3 Charlie </a:t>
            </a:r>
            <a:r>
              <a:rPr lang="en-GB" sz="3600" dirty="0" err="1" smtClean="0"/>
              <a:t>Auty</a:t>
            </a:r>
            <a:r>
              <a:rPr lang="en-GB" sz="3600" dirty="0" smtClean="0"/>
              <a:t> Luke Ben Leila P Nell</a:t>
            </a:r>
            <a:endParaRPr lang="en-GB" sz="3600" dirty="0" smtClean="0"/>
          </a:p>
          <a:p>
            <a:pPr marL="0" indent="0">
              <a:buNone/>
            </a:pPr>
            <a:r>
              <a:rPr lang="en-GB" sz="3600" dirty="0" smtClean="0"/>
              <a:t>Year </a:t>
            </a:r>
            <a:r>
              <a:rPr lang="en-GB" sz="3600" dirty="0" smtClean="0"/>
              <a:t>4 Evie B Leon Dylan</a:t>
            </a:r>
            <a:endParaRPr lang="en-GB" sz="3600" dirty="0" smtClean="0"/>
          </a:p>
          <a:p>
            <a:pPr marL="0" indent="0">
              <a:buNone/>
            </a:pPr>
            <a:r>
              <a:rPr lang="en-GB" sz="3600" dirty="0" smtClean="0"/>
              <a:t>Year </a:t>
            </a:r>
            <a:r>
              <a:rPr lang="en-GB" sz="3600" dirty="0" smtClean="0"/>
              <a:t>5 Jaden C Ruby F Mia Charlotte W</a:t>
            </a:r>
            <a:endParaRPr lang="en-GB" sz="3600" dirty="0" smtClean="0"/>
          </a:p>
          <a:p>
            <a:pPr marL="0" indent="0">
              <a:buNone/>
            </a:pPr>
            <a:r>
              <a:rPr lang="en-GB" sz="3600" dirty="0" smtClean="0"/>
              <a:t>Year </a:t>
            </a:r>
            <a:r>
              <a:rPr lang="en-GB" sz="3600" dirty="0" smtClean="0"/>
              <a:t>6 Surya Emily B Charlotte S Katie James K</a:t>
            </a:r>
            <a:endParaRPr lang="en-GB" sz="3600" dirty="0" smtClean="0"/>
          </a:p>
          <a:p>
            <a:endParaRPr lang="en-GB" dirty="0"/>
          </a:p>
          <a:p>
            <a:endParaRPr lang="en-GB" dirty="0"/>
          </a:p>
          <a:p>
            <a:pPr marL="0" indent="0" algn="ctr">
              <a:buNone/>
            </a:pPr>
            <a:r>
              <a:rPr lang="en-GB" dirty="0" smtClean="0"/>
              <a:t>SEAL CELEBRATION ASSEMBLY – FEBRUARY 2019</a:t>
            </a:r>
          </a:p>
        </p:txBody>
      </p:sp>
      <p:sp>
        <p:nvSpPr>
          <p:cNvPr id="4" name="Slide Number Placeholder 3"/>
          <p:cNvSpPr>
            <a:spLocks noGrp="1"/>
          </p:cNvSpPr>
          <p:nvPr>
            <p:ph type="sldNum" sz="quarter" idx="10"/>
          </p:nvPr>
        </p:nvSpPr>
        <p:spPr/>
        <p:txBody>
          <a:bodyPr/>
          <a:lstStyle/>
          <a:p>
            <a:pPr>
              <a:defRPr/>
            </a:pPr>
            <a:fld id="{F0516570-ECDB-47C5-9700-02B90A0A008A}" type="slidenum">
              <a:rPr lang="en-GB" smtClean="0">
                <a:solidFill>
                  <a:srgbClr val="000000"/>
                </a:solidFill>
              </a:rPr>
              <a:pPr>
                <a:defRPr/>
              </a:pPr>
              <a:t>6</a:t>
            </a:fld>
            <a:endParaRPr lang="en-GB">
              <a:solidFill>
                <a:srgbClr val="000000"/>
              </a:solidFill>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1691680" y="692696"/>
            <a:ext cx="6048672" cy="720081"/>
          </a:xfrm>
          <a:prstGeom prst="rect">
            <a:avLst/>
          </a:prstGeom>
        </p:spPr>
      </p:pic>
    </p:spTree>
    <p:extLst>
      <p:ext uri="{BB962C8B-B14F-4D97-AF65-F5344CB8AC3E}">
        <p14:creationId xmlns:p14="http://schemas.microsoft.com/office/powerpoint/2010/main" val="32018901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GOING FOR GOLD!!!</a:t>
            </a:r>
            <a:endParaRPr lang="en-GB" dirty="0"/>
          </a:p>
        </p:txBody>
      </p:sp>
      <p:sp>
        <p:nvSpPr>
          <p:cNvPr id="3" name="Content Placeholder 2"/>
          <p:cNvSpPr>
            <a:spLocks noGrp="1"/>
          </p:cNvSpPr>
          <p:nvPr>
            <p:ph idx="1"/>
          </p:nvPr>
        </p:nvSpPr>
        <p:spPr>
          <a:xfrm>
            <a:off x="451017" y="1124744"/>
            <a:ext cx="8229600" cy="4525963"/>
          </a:xfrm>
        </p:spPr>
        <p:txBody>
          <a:bodyPr/>
          <a:lstStyle/>
          <a:p>
            <a:pPr marL="0" indent="0">
              <a:buNone/>
            </a:pPr>
            <a:r>
              <a:rPr lang="en-GB" sz="6600" b="1" dirty="0" smtClean="0"/>
              <a:t>Dream it…</a:t>
            </a:r>
          </a:p>
          <a:p>
            <a:pPr marL="0" indent="0">
              <a:buNone/>
            </a:pPr>
            <a:r>
              <a:rPr lang="en-GB" sz="6600" b="1" dirty="0" smtClean="0"/>
              <a:t>          Believe it…</a:t>
            </a:r>
          </a:p>
          <a:p>
            <a:pPr marL="0" indent="0">
              <a:buNone/>
            </a:pPr>
            <a:r>
              <a:rPr lang="en-GB" sz="6600" b="1" dirty="0" smtClean="0"/>
              <a:t>                   Achieve it…</a:t>
            </a:r>
          </a:p>
          <a:p>
            <a:pPr marL="0" indent="0">
              <a:buNone/>
            </a:pPr>
            <a:endParaRPr lang="en-GB" sz="6600" b="1" dirty="0" smtClean="0"/>
          </a:p>
          <a:p>
            <a:endParaRPr lang="en-GB" dirty="0"/>
          </a:p>
        </p:txBody>
      </p:sp>
      <p:pic>
        <p:nvPicPr>
          <p:cNvPr id="4" name="Picture 3"/>
          <p:cNvPicPr/>
          <p:nvPr/>
        </p:nvPicPr>
        <p:blipFill rotWithShape="1">
          <a:blip r:embed="rId2"/>
          <a:srcRect l="68211" t="22173" r="12982" b="61850"/>
          <a:stretch/>
        </p:blipFill>
        <p:spPr bwMode="auto">
          <a:xfrm>
            <a:off x="5508104" y="4507129"/>
            <a:ext cx="3333087" cy="23364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717854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338</TotalTime>
  <Words>227</Words>
  <Application>Microsoft Office PowerPoint</Application>
  <PresentationFormat>On-screen Show (4:3)</PresentationFormat>
  <Paragraphs>50</Paragraphs>
  <Slides>7</Slides>
  <Notes>3</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Going for Goals </vt:lpstr>
      <vt:lpstr>Ballet</vt:lpstr>
      <vt:lpstr>Football</vt:lpstr>
      <vt:lpstr>PowerPoint Presentation</vt:lpstr>
      <vt:lpstr>PowerPoint Presentation</vt:lpstr>
      <vt:lpstr>PowerPoint Presentation</vt:lpstr>
      <vt:lpstr>GOING FOR GOLD!!!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St. Alban’s Catholic Primary School</dc:title>
  <dc:creator>sacpcclowes</dc:creator>
  <cp:lastModifiedBy>amoran</cp:lastModifiedBy>
  <cp:revision>28</cp:revision>
  <dcterms:created xsi:type="dcterms:W3CDTF">2015-10-16T07:16:17Z</dcterms:created>
  <dcterms:modified xsi:type="dcterms:W3CDTF">2019-02-14T13:34:00Z</dcterms:modified>
</cp:coreProperties>
</file>