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C2B6C-2DE8-4ADA-AD95-6472B0900DD9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27C49-0EE1-4ABC-80B8-2AC94E853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626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A151C5-ABBA-4A6E-8336-1FFD205AE03B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37AC9-9913-4A44-865A-7B37263AF3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397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3DF091-44E4-4F0A-8CDF-DBA5E844230D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976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230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382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83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395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72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30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923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98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096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475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4C946-E5CA-4196-856D-BA4F3905855E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99AE1-B439-4F4F-8AEE-66E54181FA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014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7200" dirty="0" smtClean="0">
                <a:solidFill>
                  <a:schemeClr val="tx2"/>
                </a:solidFill>
              </a:rPr>
              <a:t>  Let us pray.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Dear Lord,</a:t>
            </a:r>
          </a:p>
          <a:p>
            <a:pPr marL="0" indent="0" algn="ctr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We pray that during this sacred season of Lent,</a:t>
            </a:r>
          </a:p>
          <a:p>
            <a:pPr marL="0" indent="0" algn="ctr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We will take the opportunity </a:t>
            </a:r>
          </a:p>
          <a:p>
            <a:pPr marL="0" indent="0" algn="ctr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to spend more time with You</a:t>
            </a:r>
          </a:p>
          <a:p>
            <a:pPr marL="0" indent="0" algn="ctr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As we pray together </a:t>
            </a:r>
          </a:p>
          <a:p>
            <a:pPr marL="0" indent="0" algn="ctr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and listen to Your Word.</a:t>
            </a:r>
          </a:p>
          <a:p>
            <a:pPr marL="0" indent="0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dirty="0" smtClean="0">
                <a:solidFill>
                  <a:schemeClr val="tx2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6388" name="Picture 2" descr="prayer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632" y="116632"/>
            <a:ext cx="1656531" cy="1740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2" y="4437112"/>
            <a:ext cx="1782091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Related image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941168"/>
            <a:ext cx="2519834" cy="1599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Related image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1"/>
            <a:ext cx="2520280" cy="1700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493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43</Words>
  <Application>Microsoft Office PowerPoint</Application>
  <PresentationFormat>On-screen Show (4:3)</PresentationFormat>
  <Paragraphs>10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 Let us pray.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 us pray.</dc:title>
  <dc:creator>sch8753525</dc:creator>
  <cp:lastModifiedBy>sch8753525</cp:lastModifiedBy>
  <cp:revision>4</cp:revision>
  <cp:lastPrinted>2020-03-01T13:10:11Z</cp:lastPrinted>
  <dcterms:created xsi:type="dcterms:W3CDTF">2020-03-01T12:51:02Z</dcterms:created>
  <dcterms:modified xsi:type="dcterms:W3CDTF">2020-03-12T12:26:32Z</dcterms:modified>
</cp:coreProperties>
</file>