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0"/>
  </p:notesMasterIdLst>
  <p:sldIdLst>
    <p:sldId id="296" r:id="rId2"/>
    <p:sldId id="271" r:id="rId3"/>
    <p:sldId id="292" r:id="rId4"/>
    <p:sldId id="293" r:id="rId5"/>
    <p:sldId id="273" r:id="rId6"/>
    <p:sldId id="274" r:id="rId7"/>
    <p:sldId id="297" r:id="rId8"/>
    <p:sldId id="267"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18" d="100"/>
          <a:sy n="118" d="100"/>
        </p:scale>
        <p:origin x="-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820A381-2AEE-4A65-97B2-033DE3ABE64E}" type="datetimeFigureOut">
              <a:rPr lang="en-GB" smtClean="0"/>
              <a:t>27/09/2019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F277A7-6CB7-4B19-8DCC-4A21DBE34424}" type="slidenum">
              <a:rPr lang="en-GB" smtClean="0"/>
              <a:t>‹#›</a:t>
            </a:fld>
            <a:endParaRPr lang="en-GB"/>
          </a:p>
        </p:txBody>
      </p:sp>
    </p:spTree>
    <p:extLst>
      <p:ext uri="{BB962C8B-B14F-4D97-AF65-F5344CB8AC3E}">
        <p14:creationId xmlns:p14="http://schemas.microsoft.com/office/powerpoint/2010/main" val="4737957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WORD</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1</a:t>
            </a:fld>
            <a:endParaRPr lang="en-GB"/>
          </a:p>
        </p:txBody>
      </p:sp>
    </p:spTree>
    <p:extLst>
      <p:ext uri="{BB962C8B-B14F-4D97-AF65-F5344CB8AC3E}">
        <p14:creationId xmlns:p14="http://schemas.microsoft.com/office/powerpoint/2010/main" val="24228641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SYMBOLIC ACTION – FIRST AND LAST IN THE QUEUE</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2</a:t>
            </a:fld>
            <a:endParaRPr lang="en-GB"/>
          </a:p>
        </p:txBody>
      </p:sp>
    </p:spTree>
    <p:extLst>
      <p:ext uri="{BB962C8B-B14F-4D97-AF65-F5344CB8AC3E}">
        <p14:creationId xmlns:p14="http://schemas.microsoft.com/office/powerpoint/2010/main" val="799777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174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17DA329-282F-49CB-816B-234C1E135538}" type="slidenum">
              <a:rPr lang="en-GB">
                <a:cs typeface="Arial" charset="0"/>
              </a:rPr>
              <a:pPr fontAlgn="base">
                <a:spcBef>
                  <a:spcPct val="0"/>
                </a:spcBef>
                <a:spcAft>
                  <a:spcPct val="0"/>
                </a:spcAft>
                <a:defRPr/>
              </a:pPr>
              <a:t>7</a:t>
            </a:fld>
            <a:endParaRPr lang="en-GB">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 FORTH - MISSION</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8</a:t>
            </a:fld>
            <a:endParaRPr lang="en-GB"/>
          </a:p>
        </p:txBody>
      </p:sp>
    </p:spTree>
    <p:extLst>
      <p:ext uri="{BB962C8B-B14F-4D97-AF65-F5344CB8AC3E}">
        <p14:creationId xmlns:p14="http://schemas.microsoft.com/office/powerpoint/2010/main" val="14400299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27/09/2019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701642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27/09/2019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187187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DB3A014-E3C9-4CBA-9332-93628C8D897A}" type="datetimeFigureOut">
              <a:rPr lang="en-GB" smtClean="0"/>
              <a:t>27/09/2019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13956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DB3A014-E3C9-4CBA-9332-93628C8D897A}" type="datetimeFigureOut">
              <a:rPr lang="en-GB" smtClean="0"/>
              <a:t>27/09/2019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693391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DB3A014-E3C9-4CBA-9332-93628C8D897A}" type="datetimeFigureOut">
              <a:rPr lang="en-GB" smtClean="0"/>
              <a:t>27/09/2019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065698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DB3A014-E3C9-4CBA-9332-93628C8D897A}" type="datetimeFigureOut">
              <a:rPr lang="en-GB" smtClean="0"/>
              <a:t>27/09/2019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930931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B3A014-E3C9-4CBA-9332-93628C8D897A}" type="datetimeFigureOut">
              <a:rPr lang="en-GB" smtClean="0"/>
              <a:t>27/09/2019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667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27/09/2019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5059652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27/09/2019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17825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27/09/2019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617895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27/09/2019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4010626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B3A014-E3C9-4CBA-9332-93628C8D897A}" type="datetimeFigureOut">
              <a:rPr lang="en-GB" smtClean="0"/>
              <a:t>27/09/2019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377D97-3AAF-4D20-B9BB-B3C6675948F1}" type="slidenum">
              <a:rPr lang="en-GB" smtClean="0"/>
              <a:t>‹#›</a:t>
            </a:fld>
            <a:endParaRPr lang="en-GB"/>
          </a:p>
        </p:txBody>
      </p:sp>
    </p:spTree>
    <p:extLst>
      <p:ext uri="{BB962C8B-B14F-4D97-AF65-F5344CB8AC3E}">
        <p14:creationId xmlns:p14="http://schemas.microsoft.com/office/powerpoint/2010/main" val="173190996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1" descr="C:\Users\sch8753525\AppData\Local\Microsoft\Windows\Temporary Internet Files\Content.IE5\JVF62O3J\2741759137_5660c35764_z[1].jpg"/>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tretch>
            <a:fillRect/>
          </a:stretch>
        </p:blipFill>
        <p:spPr bwMode="auto">
          <a:xfrm>
            <a:off x="1860283" y="2060848"/>
            <a:ext cx="5308673"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08564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2" descr="C:\Users\sch8753525\AppData\Local\Microsoft\Windows\Temporary Internet Files\Content.IE5\036YOBRD\SundayGospel_225[1].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375575" y="1600446"/>
            <a:ext cx="4644697" cy="4386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13849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Luke </a:t>
            </a:r>
            <a:r>
              <a:rPr lang="en-GB" dirty="0" smtClean="0">
                <a:solidFill>
                  <a:srgbClr val="0070C0"/>
                </a:solidFill>
              </a:rPr>
              <a:t>16:19-31</a:t>
            </a:r>
            <a:endParaRPr lang="en-GB" dirty="0">
              <a:solidFill>
                <a:srgbClr val="0070C0"/>
              </a:solidFill>
            </a:endParaRPr>
          </a:p>
        </p:txBody>
      </p:sp>
      <p:sp>
        <p:nvSpPr>
          <p:cNvPr id="3" name="Content Placeholder 2"/>
          <p:cNvSpPr>
            <a:spLocks noGrp="1"/>
          </p:cNvSpPr>
          <p:nvPr>
            <p:ph idx="1"/>
          </p:nvPr>
        </p:nvSpPr>
        <p:spPr/>
        <p:txBody>
          <a:bodyPr>
            <a:normAutofit/>
          </a:bodyPr>
          <a:lstStyle/>
          <a:p>
            <a:r>
              <a:rPr lang="en-GB" sz="4000" i="1" dirty="0" smtClean="0">
                <a:solidFill>
                  <a:srgbClr val="0070C0"/>
                </a:solidFill>
              </a:rPr>
              <a:t>The Lord be with you.</a:t>
            </a:r>
          </a:p>
          <a:p>
            <a:r>
              <a:rPr lang="en-GB" sz="4000" b="1" dirty="0" smtClean="0">
                <a:solidFill>
                  <a:srgbClr val="0070C0"/>
                </a:solidFill>
              </a:rPr>
              <a:t>And with your spirit</a:t>
            </a:r>
          </a:p>
          <a:p>
            <a:r>
              <a:rPr lang="en-GB" sz="4000" i="1" dirty="0" smtClean="0">
                <a:solidFill>
                  <a:srgbClr val="0070C0"/>
                </a:solidFill>
              </a:rPr>
              <a:t>A reading from the Holy Gospel according to Luke.</a:t>
            </a:r>
          </a:p>
          <a:p>
            <a:r>
              <a:rPr lang="en-GB" sz="4000" b="1" dirty="0" smtClean="0">
                <a:solidFill>
                  <a:srgbClr val="0070C0"/>
                </a:solidFill>
              </a:rPr>
              <a:t>Glory to you, O Lord.</a:t>
            </a:r>
            <a:endParaRPr lang="en-GB" sz="4000" b="1" dirty="0">
              <a:solidFill>
                <a:srgbClr val="0070C0"/>
              </a:solidFill>
            </a:endParaRPr>
          </a:p>
        </p:txBody>
      </p:sp>
      <p:pic>
        <p:nvPicPr>
          <p:cNvPr id="4" name="Picture 32" descr="C:\Users\sch8753525\AppData\Local\Microsoft\Windows\Temporary Internet Files\Content.IE5\036YOBRD\SundayGospel_225[1].jpg"/>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7488238" y="260350"/>
            <a:ext cx="1655762" cy="136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20206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Luke 16:19-31</a:t>
            </a:r>
            <a:endParaRPr lang="en-GB" dirty="0">
              <a:solidFill>
                <a:srgbClr val="0070C0"/>
              </a:solidFill>
            </a:endParaRPr>
          </a:p>
        </p:txBody>
      </p:sp>
      <p:sp>
        <p:nvSpPr>
          <p:cNvPr id="3" name="Content Placeholder 2"/>
          <p:cNvSpPr>
            <a:spLocks noGrp="1"/>
          </p:cNvSpPr>
          <p:nvPr>
            <p:ph idx="1"/>
          </p:nvPr>
        </p:nvSpPr>
        <p:spPr/>
        <p:txBody>
          <a:bodyPr>
            <a:normAutofit/>
          </a:bodyPr>
          <a:lstStyle/>
          <a:p>
            <a:endParaRPr lang="en-GB" i="1" dirty="0" smtClean="0"/>
          </a:p>
          <a:p>
            <a:endParaRPr lang="en-GB" i="1" dirty="0"/>
          </a:p>
          <a:p>
            <a:endParaRPr lang="en-GB" i="1" dirty="0" smtClean="0"/>
          </a:p>
          <a:p>
            <a:r>
              <a:rPr lang="en-GB" sz="4400" i="1" dirty="0" smtClean="0">
                <a:solidFill>
                  <a:srgbClr val="0070C0"/>
                </a:solidFill>
              </a:rPr>
              <a:t>The Gospel of the Lord</a:t>
            </a:r>
          </a:p>
          <a:p>
            <a:r>
              <a:rPr lang="en-GB" sz="4400" b="1" dirty="0" smtClean="0">
                <a:solidFill>
                  <a:srgbClr val="0070C0"/>
                </a:solidFill>
              </a:rPr>
              <a:t>Praise to you, Lord Jesus Christ.</a:t>
            </a:r>
            <a:endParaRPr lang="en-GB" sz="4400" b="1" dirty="0">
              <a:solidFill>
                <a:srgbClr val="0070C0"/>
              </a:solidFill>
            </a:endParaRPr>
          </a:p>
        </p:txBody>
      </p:sp>
      <p:pic>
        <p:nvPicPr>
          <p:cNvPr id="4" name="Picture 32" descr="C:\Users\sch8753525\AppData\Local\Microsoft\Windows\Temporary Internet Files\Content.IE5\036YOBRD\SundayGospel_225[1].jpg"/>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7488238" y="260350"/>
            <a:ext cx="1655762" cy="136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30618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15" descr="C:\Users\sch8753525\AppData\Local\Microsoft\Windows\Temporary Internet Files\Content.IE5\JVF62O3J\2011916499_4d8f9f6585_m[1].jp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979712" y="1675596"/>
            <a:ext cx="4752527" cy="48126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2511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9" descr="C:\Users\sch8753525\AppData\Local\Microsoft\Windows\Temporary Internet Files\Content.IE5\SFD3QUE1\Happy_Birthday![1].pn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1004887" y="2510631"/>
            <a:ext cx="7134225" cy="2705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49325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normAutofit fontScale="90000"/>
          </a:bodyPr>
          <a:lstStyle/>
          <a:p>
            <a:pPr eaLnBrk="1" hangingPunct="1"/>
            <a:r>
              <a:rPr lang="en-GB" altLang="en-US" sz="8000" smtClean="0">
                <a:solidFill>
                  <a:srgbClr val="0070C0"/>
                </a:solidFill>
              </a:rPr>
              <a:t>Let us pray.</a:t>
            </a:r>
          </a:p>
        </p:txBody>
      </p:sp>
      <p:sp>
        <p:nvSpPr>
          <p:cNvPr id="10243" name="Content Placeholder 2"/>
          <p:cNvSpPr>
            <a:spLocks noGrp="1"/>
          </p:cNvSpPr>
          <p:nvPr>
            <p:ph idx="1"/>
          </p:nvPr>
        </p:nvSpPr>
        <p:spPr/>
        <p:txBody>
          <a:bodyPr>
            <a:normAutofit/>
          </a:bodyPr>
          <a:lstStyle/>
          <a:p>
            <a:pPr marL="0" indent="0">
              <a:buFont typeface="Arial" charset="0"/>
              <a:buNone/>
            </a:pPr>
            <a:endParaRPr lang="en-GB" altLang="en-US" dirty="0" smtClean="0"/>
          </a:p>
          <a:p>
            <a:pPr marL="0" indent="0" algn="ctr" eaLnBrk="1" hangingPunct="1">
              <a:buFont typeface="Arial" charset="0"/>
              <a:buNone/>
            </a:pPr>
            <a:r>
              <a:rPr lang="en-GB" altLang="en-US" sz="2800" dirty="0" smtClean="0">
                <a:solidFill>
                  <a:srgbClr val="0070C0"/>
                </a:solidFill>
              </a:rPr>
              <a:t>Dear Lord</a:t>
            </a:r>
            <a:r>
              <a:rPr lang="en-GB" altLang="en-US" sz="2800" dirty="0" smtClean="0">
                <a:solidFill>
                  <a:srgbClr val="0070C0"/>
                </a:solidFill>
              </a:rPr>
              <a:t>,</a:t>
            </a:r>
          </a:p>
          <a:p>
            <a:pPr marL="0" indent="0" algn="ctr">
              <a:buNone/>
            </a:pPr>
            <a:r>
              <a:rPr lang="en-GB" altLang="en-US" sz="2800" dirty="0" smtClean="0">
                <a:solidFill>
                  <a:srgbClr val="0070C0"/>
                </a:solidFill>
              </a:rPr>
              <a:t>Help me to be grateful for all of the wonderful blessings in my life. I pray that you remind me of just how lucky I am and that you never allow me to forget to show my thanks in prayer and by being kind to others.</a:t>
            </a:r>
          </a:p>
          <a:p>
            <a:pPr marL="0" indent="0" algn="ctr">
              <a:buNone/>
            </a:pPr>
            <a:r>
              <a:rPr lang="en-GB" sz="2800" dirty="0" smtClean="0">
                <a:solidFill>
                  <a:srgbClr val="0070C0"/>
                </a:solidFill>
              </a:rPr>
              <a:t>Thank you Lord. </a:t>
            </a:r>
          </a:p>
          <a:p>
            <a:pPr marL="0" indent="0" algn="ctr">
              <a:buNone/>
            </a:pPr>
            <a:r>
              <a:rPr lang="en-GB" altLang="en-US" sz="2800" dirty="0" smtClean="0">
                <a:solidFill>
                  <a:srgbClr val="0070C0"/>
                </a:solidFill>
              </a:rPr>
              <a:t>Amen</a:t>
            </a:r>
            <a:r>
              <a:rPr lang="en-GB" altLang="en-US" sz="2800" dirty="0" smtClean="0">
                <a:solidFill>
                  <a:srgbClr val="0070C0"/>
                </a:solidFill>
              </a:rPr>
              <a:t>.</a:t>
            </a:r>
          </a:p>
          <a:p>
            <a:pPr marL="0" indent="0" eaLnBrk="1" hangingPunct="1"/>
            <a:endParaRPr lang="en-GB" altLang="en-US" dirty="0" smtClean="0"/>
          </a:p>
        </p:txBody>
      </p:sp>
      <p:pic>
        <p:nvPicPr>
          <p:cNvPr id="10244" name="Picture 2" descr="prayer clip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9925" y="44450"/>
            <a:ext cx="2016125" cy="211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2" descr="prayer clip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00" y="0"/>
            <a:ext cx="1538288" cy="161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2" descr="prayer clip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59638" y="5084763"/>
            <a:ext cx="1538287"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2" descr="prayer clipar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57313" y="5300663"/>
            <a:ext cx="1538287" cy="143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52072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000" i="1" dirty="0" smtClean="0">
                <a:solidFill>
                  <a:srgbClr val="0070C0"/>
                </a:solidFill>
              </a:rPr>
              <a:t/>
            </a:r>
            <a:br>
              <a:rPr lang="en-GB" sz="2000" i="1" dirty="0" smtClean="0">
                <a:solidFill>
                  <a:srgbClr val="0070C0"/>
                </a:solidFill>
              </a:rPr>
            </a:br>
            <a:endParaRPr lang="en-GB" sz="2000" i="1" dirty="0">
              <a:solidFill>
                <a:srgbClr val="0070C0"/>
              </a:solidFill>
            </a:endParaRPr>
          </a:p>
        </p:txBody>
      </p:sp>
      <p:pic>
        <p:nvPicPr>
          <p:cNvPr id="3081" name="Picture 9"/>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457200" y="2553761"/>
            <a:ext cx="8229600" cy="2618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descr="C:\Users\sch8753525\AppData\Local\Microsoft\Windows\Temporary Internet Files\Content.IE5\NY3JE61H\back+to+school[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7237" y="3424237"/>
            <a:ext cx="9525" cy="95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619672" y="5301208"/>
            <a:ext cx="6408712" cy="1200329"/>
          </a:xfrm>
          <a:prstGeom prst="rect">
            <a:avLst/>
          </a:prstGeom>
          <a:noFill/>
        </p:spPr>
        <p:txBody>
          <a:bodyPr wrap="square" rtlCol="0">
            <a:spAutoFit/>
          </a:bodyPr>
          <a:lstStyle/>
          <a:p>
            <a:r>
              <a:rPr lang="en-GB" dirty="0" smtClean="0"/>
              <a:t>As you leave today think about what you are going to do to show Jesus how grateful you are for everything that you have.  Over the weekend make an extra special effort to do something kind for your family.</a:t>
            </a:r>
            <a:endParaRPr lang="en-GB" dirty="0"/>
          </a:p>
        </p:txBody>
      </p:sp>
    </p:spTree>
    <p:extLst>
      <p:ext uri="{BB962C8B-B14F-4D97-AF65-F5344CB8AC3E}">
        <p14:creationId xmlns:p14="http://schemas.microsoft.com/office/powerpoint/2010/main" val="356712507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514</TotalTime>
  <Words>164</Words>
  <Application>Microsoft Office PowerPoint</Application>
  <PresentationFormat>On-screen Show (4:3)</PresentationFormat>
  <Paragraphs>26</Paragraphs>
  <Slides>8</Slides>
  <Notes>4</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PowerPoint Presentation</vt:lpstr>
      <vt:lpstr>PowerPoint Presentation</vt:lpstr>
      <vt:lpstr>Luke 16:19-31</vt:lpstr>
      <vt:lpstr>Luke 16:19-31</vt:lpstr>
      <vt:lpstr>PowerPoint Presentation</vt:lpstr>
      <vt:lpstr>PowerPoint Presentation</vt:lpstr>
      <vt:lpstr>Let us pray.</vt:lpstr>
      <vt:lpst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sch8753525</dc:creator>
  <cp:lastModifiedBy>jsummers</cp:lastModifiedBy>
  <cp:revision>39</cp:revision>
  <dcterms:created xsi:type="dcterms:W3CDTF">2017-04-26T10:13:58Z</dcterms:created>
  <dcterms:modified xsi:type="dcterms:W3CDTF">2019-09-27T12:08:28Z</dcterms:modified>
</cp:coreProperties>
</file>