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302" r:id="rId3"/>
    <p:sldId id="310" r:id="rId4"/>
    <p:sldId id="282" r:id="rId5"/>
    <p:sldId id="293" r:id="rId6"/>
    <p:sldId id="281" r:id="rId7"/>
    <p:sldId id="266" r:id="rId8"/>
    <p:sldId id="280" r:id="rId9"/>
    <p:sldId id="295" r:id="rId10"/>
    <p:sldId id="285" r:id="rId11"/>
    <p:sldId id="268" r:id="rId12"/>
    <p:sldId id="279" r:id="rId13"/>
    <p:sldId id="296" r:id="rId14"/>
    <p:sldId id="278" r:id="rId15"/>
    <p:sldId id="270" r:id="rId16"/>
    <p:sldId id="277" r:id="rId17"/>
    <p:sldId id="297" r:id="rId18"/>
    <p:sldId id="276" r:id="rId19"/>
    <p:sldId id="272" r:id="rId20"/>
    <p:sldId id="271" r:id="rId21"/>
    <p:sldId id="298" r:id="rId22"/>
    <p:sldId id="273" r:id="rId23"/>
    <p:sldId id="299" r:id="rId24"/>
    <p:sldId id="275" r:id="rId25"/>
    <p:sldId id="300" r:id="rId26"/>
    <p:sldId id="283" r:id="rId27"/>
    <p:sldId id="290" r:id="rId28"/>
    <p:sldId id="312" r:id="rId29"/>
    <p:sldId id="307" r:id="rId30"/>
    <p:sldId id="291" r:id="rId31"/>
    <p:sldId id="308" r:id="rId32"/>
    <p:sldId id="304" r:id="rId33"/>
    <p:sldId id="306" r:id="rId34"/>
    <p:sldId id="309" r:id="rId35"/>
    <p:sldId id="30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6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8" d="100"/>
          <a:sy n="58" d="100"/>
        </p:scale>
        <p:origin x="6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7C3B88F-4EC1-4FF3-952F-853C51FC22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17A3A194-E2C7-4C11-82A3-3556C8513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284678CE-A66C-4155-B642-1E3837117E29}"/>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6756DE28-DBB3-42C2-81E8-9CC88D44B9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B1D022AA-ADE5-4EC9-98A9-36CF1FF8C7E4}"/>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88675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F85CF9-F7A1-438C-BA46-DAF2CA967A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12653650-794C-4A5F-B79B-9D5357BC1CF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4E79F22A-F53A-47E4-BB8D-B9CC7B49FC8E}"/>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C139CCB7-1D85-485B-9A67-09619BF55D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58C9AA63-B632-49A9-AC3A-6B4AE07AE35F}"/>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82606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238D421-B156-4A87-8D01-992198BFF5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E40C1239-9EF2-4B4C-BDB1-EAE3974389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16203B3B-D07A-46C5-99C2-317D8DA9F05A}"/>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CA7349C0-5394-4752-8B03-EF26892CB8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2878B0E8-23E5-46EC-BA28-341133C7785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22527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8EEAF04-4176-4630-A264-14A5470B75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C4289DC0-2191-4CDC-ADB0-85D3435BCF6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69350D0F-832F-42B1-B718-F1F8608FBC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0AE433A9-8573-474B-9144-668A0D54801B}"/>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6" name="Footer Placeholder 5">
            <a:extLst>
              <a:ext uri="{FF2B5EF4-FFF2-40B4-BE49-F238E27FC236}">
                <a16:creationId xmlns="" xmlns:a16="http://schemas.microsoft.com/office/drawing/2014/main" id="{BF9A70C7-D7B8-4D16-8E5D-B70AF9702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65BC355A-3649-4C96-9284-01150C5ED4B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71498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B402F37-4EA7-4D7A-8077-6E79D34988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C5B1D934-2A83-4AD9-8977-FF0F3AA0CB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ED388A57-4C71-41C4-9222-146A6ACED3F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BC47FD90-18A2-4228-946D-09AFAB849F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96EB07CC-A154-4348-89F0-F714B147421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C90ADE97-2495-4EBD-AFA6-156E16F75512}"/>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8" name="Footer Placeholder 7">
            <a:extLst>
              <a:ext uri="{FF2B5EF4-FFF2-40B4-BE49-F238E27FC236}">
                <a16:creationId xmlns="" xmlns:a16="http://schemas.microsoft.com/office/drawing/2014/main" id="{A5E0F286-5FC8-4676-8BDC-DD75385CAD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79EC2FEC-D15F-4843-9BCF-D186DA8A8E8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48825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C1F2C2-B4F9-442E-B9D3-93FCCD8F930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B670CD15-48F0-4191-AE77-5B2730F13022}"/>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4" name="Footer Placeholder 3">
            <a:extLst>
              <a:ext uri="{FF2B5EF4-FFF2-40B4-BE49-F238E27FC236}">
                <a16:creationId xmlns="" xmlns:a16="http://schemas.microsoft.com/office/drawing/2014/main" id="{F70E2DE8-3E71-44C4-BDD1-B3D79FE9F0C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A4E5E85E-CF48-4AE3-912C-E4FD1708D11B}"/>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78920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260A6F62-207B-4288-8C61-E198F822573B}"/>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3" name="Footer Placeholder 2">
            <a:extLst>
              <a:ext uri="{FF2B5EF4-FFF2-40B4-BE49-F238E27FC236}">
                <a16:creationId xmlns="" xmlns:a16="http://schemas.microsoft.com/office/drawing/2014/main" id="{4BB2415C-8FF0-4B60-A5DD-21C79B5BE7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81428731-3EAB-42E5-BFE3-801D4CAFBBBC}"/>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12703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D05881-08A7-40BA-9AD6-E4DCAFCB44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5C16BBB2-C802-4C32-A067-56F28C49EE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D39794A5-F724-47BD-A240-54DF390E9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1C6DD57B-01EF-44F0-9AF2-B2CE70A90BC5}"/>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6" name="Footer Placeholder 5">
            <a:extLst>
              <a:ext uri="{FF2B5EF4-FFF2-40B4-BE49-F238E27FC236}">
                <a16:creationId xmlns="" xmlns:a16="http://schemas.microsoft.com/office/drawing/2014/main" id="{3EA4CC30-51C7-4C88-A6B9-EF62144C07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A2F8FDBC-A142-4F11-9238-E5BD65B153B3}"/>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42520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091BE7-F1B8-4A16-8E64-AA5AD96D88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19742DF2-09F8-476F-A18C-DFB545CF49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6156481B-248F-4277-BB84-95240FD5B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BC51FD2F-60D8-4AE4-8370-3D407626B0E2}"/>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6" name="Footer Placeholder 5">
            <a:extLst>
              <a:ext uri="{FF2B5EF4-FFF2-40B4-BE49-F238E27FC236}">
                <a16:creationId xmlns="" xmlns:a16="http://schemas.microsoft.com/office/drawing/2014/main" id="{137CB1B2-0C0A-415A-9029-EF4FEA39E9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DF00FE36-DEB9-454D-A13F-6BDB2113883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2602851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5E7979A-9763-4F9E-9F39-0B888C8F1C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383E0723-AC68-43D3-9B2A-3E9D543E0D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E5A0C60B-706B-47D2-9ED5-F00091BB44CD}"/>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0B8E3A5B-3FFE-4ABD-9A00-7BB9800FF7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8B0E0323-EA25-49AD-B040-A74314CF6769}"/>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23089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C1EECF0-8487-4514-AB28-4BEE8F9DA7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8154820E-6032-4277-AB9E-1E5A06D86C6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5DFE0532-263D-4879-9D88-FAC4ADE27101}"/>
              </a:ext>
            </a:extLst>
          </p:cNvPr>
          <p:cNvSpPr>
            <a:spLocks noGrp="1"/>
          </p:cNvSpPr>
          <p:nvPr>
            <p:ph type="dt" sz="half" idx="10"/>
          </p:nvPr>
        </p:nvSpPr>
        <p:spPr/>
        <p:txBody>
          <a:body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5192E68B-690E-4418-B9B9-D52BE672E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C0DD2727-B502-44DA-A8A7-EA6911BC7D10}"/>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49502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0C5E73B8-F881-4F15-9E4B-30F79F4B33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04577BFC-7DFA-4023-9E2D-2CC43B1685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896BE6D2-9DED-4A12-80F6-11844A6607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A8A76-463F-41CA-AA22-7D170FB424B3}" type="datetimeFigureOut">
              <a:rPr lang="en-GB" smtClean="0"/>
              <a:t>11/02/2020</a:t>
            </a:fld>
            <a:endParaRPr lang="en-GB"/>
          </a:p>
        </p:txBody>
      </p:sp>
      <p:sp>
        <p:nvSpPr>
          <p:cNvPr id="5" name="Footer Placeholder 4">
            <a:extLst>
              <a:ext uri="{FF2B5EF4-FFF2-40B4-BE49-F238E27FC236}">
                <a16:creationId xmlns="" xmlns:a16="http://schemas.microsoft.com/office/drawing/2014/main" id="{016317AA-C75D-42D7-AAC9-E1518C4FC9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B0FC876F-FAC1-4587-8039-08DFB3DA18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B05653-8967-4B46-A8B1-FE2463B4348A}" type="slidenum">
              <a:rPr lang="en-GB" smtClean="0"/>
              <a:t>‹#›</a:t>
            </a:fld>
            <a:endParaRPr lang="en-GB"/>
          </a:p>
        </p:txBody>
      </p:sp>
    </p:spTree>
    <p:extLst>
      <p:ext uri="{BB962C8B-B14F-4D97-AF65-F5344CB8AC3E}">
        <p14:creationId xmlns:p14="http://schemas.microsoft.com/office/powerpoint/2010/main" val="684836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82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1981ED5F-87B6-47B3-814C-4F03EACC5AA3}"/>
              </a:ext>
            </a:extLst>
          </p:cNvPr>
          <p:cNvSpPr txBox="1"/>
          <p:nvPr/>
        </p:nvSpPr>
        <p:spPr>
          <a:xfrm>
            <a:off x="154745" y="956604"/>
            <a:ext cx="6893169" cy="3908762"/>
          </a:xfrm>
          <a:prstGeom prst="rect">
            <a:avLst/>
          </a:prstGeom>
          <a:noFill/>
        </p:spPr>
        <p:txBody>
          <a:bodyPr wrap="square" rtlCol="0">
            <a:spAutoFit/>
          </a:bodyPr>
          <a:lstStyle/>
          <a:p>
            <a:pPr algn="ctr"/>
            <a:r>
              <a:rPr lang="en-GB" sz="4400" dirty="0">
                <a:solidFill>
                  <a:srgbClr val="002060"/>
                </a:solidFill>
                <a:latin typeface="AR HERMANN" panose="02000000000000000000" pitchFamily="2" charset="0"/>
              </a:rPr>
              <a:t>Easy guide </a:t>
            </a:r>
          </a:p>
          <a:p>
            <a:pPr algn="ctr"/>
            <a:r>
              <a:rPr lang="en-GB" sz="4400" dirty="0">
                <a:solidFill>
                  <a:srgbClr val="002060"/>
                </a:solidFill>
                <a:latin typeface="AR HERMANN" panose="02000000000000000000" pitchFamily="2" charset="0"/>
              </a:rPr>
              <a:t>to praying one part </a:t>
            </a:r>
          </a:p>
          <a:p>
            <a:pPr algn="ctr"/>
            <a:r>
              <a:rPr lang="en-GB" sz="4400" dirty="0">
                <a:solidFill>
                  <a:srgbClr val="002060"/>
                </a:solidFill>
                <a:latin typeface="AR HERMANN" panose="02000000000000000000" pitchFamily="2" charset="0"/>
              </a:rPr>
              <a:t>(one decade) </a:t>
            </a:r>
          </a:p>
          <a:p>
            <a:pPr algn="ctr"/>
            <a:r>
              <a:rPr lang="en-GB" sz="4400" dirty="0">
                <a:solidFill>
                  <a:srgbClr val="002060"/>
                </a:solidFill>
                <a:latin typeface="AR HERMANN" panose="02000000000000000000" pitchFamily="2" charset="0"/>
              </a:rPr>
              <a:t>of the </a:t>
            </a:r>
          </a:p>
          <a:p>
            <a:pPr algn="ctr"/>
            <a:r>
              <a:rPr lang="en-GB" sz="7200" u="sng" dirty="0">
                <a:solidFill>
                  <a:srgbClr val="002060"/>
                </a:solidFill>
                <a:latin typeface="AR HERMANN" panose="02000000000000000000" pitchFamily="2" charset="0"/>
              </a:rPr>
              <a:t>Rosary</a:t>
            </a:r>
          </a:p>
        </p:txBody>
      </p:sp>
      <p:pic>
        <p:nvPicPr>
          <p:cNvPr id="7" name="Picture 6">
            <a:extLst>
              <a:ext uri="{FF2B5EF4-FFF2-40B4-BE49-F238E27FC236}">
                <a16:creationId xmlns="" xmlns:a16="http://schemas.microsoft.com/office/drawing/2014/main" id="{63426AAF-4967-40C7-A7C0-B9113BED8B27}"/>
              </a:ext>
            </a:extLst>
          </p:cNvPr>
          <p:cNvPicPr>
            <a:picLocks noChangeAspect="1"/>
          </p:cNvPicPr>
          <p:nvPr/>
        </p:nvPicPr>
        <p:blipFill>
          <a:blip r:embed="rId2"/>
          <a:stretch>
            <a:fillRect/>
          </a:stretch>
        </p:blipFill>
        <p:spPr>
          <a:xfrm>
            <a:off x="5826431" y="3643532"/>
            <a:ext cx="4300256" cy="2864900"/>
          </a:xfrm>
          <a:prstGeom prst="rect">
            <a:avLst/>
          </a:prstGeom>
        </p:spPr>
      </p:pic>
      <p:pic>
        <p:nvPicPr>
          <p:cNvPr id="8" name="Picture 7">
            <a:extLst>
              <a:ext uri="{FF2B5EF4-FFF2-40B4-BE49-F238E27FC236}">
                <a16:creationId xmlns="" xmlns:a16="http://schemas.microsoft.com/office/drawing/2014/main" id="{9A0A2D63-69D2-4C55-A33C-F1FC9F065E56}"/>
              </a:ext>
            </a:extLst>
          </p:cNvPr>
          <p:cNvPicPr>
            <a:picLocks noChangeAspect="1"/>
          </p:cNvPicPr>
          <p:nvPr/>
        </p:nvPicPr>
        <p:blipFill>
          <a:blip r:embed="rId3"/>
          <a:stretch>
            <a:fillRect/>
          </a:stretch>
        </p:blipFill>
        <p:spPr>
          <a:xfrm>
            <a:off x="7046526" y="546548"/>
            <a:ext cx="3080161" cy="2049707"/>
          </a:xfrm>
          <a:prstGeom prst="rect">
            <a:avLst/>
          </a:prstGeom>
        </p:spPr>
      </p:pic>
      <p:pic>
        <p:nvPicPr>
          <p:cNvPr id="9" name="Picture 8">
            <a:extLst>
              <a:ext uri="{FF2B5EF4-FFF2-40B4-BE49-F238E27FC236}">
                <a16:creationId xmlns="" xmlns:a16="http://schemas.microsoft.com/office/drawing/2014/main" id="{C6715842-FCED-4EB1-8ACB-5AA2022441D7}"/>
              </a:ext>
            </a:extLst>
          </p:cNvPr>
          <p:cNvPicPr>
            <a:picLocks noChangeAspect="1"/>
          </p:cNvPicPr>
          <p:nvPr/>
        </p:nvPicPr>
        <p:blipFill>
          <a:blip r:embed="rId4"/>
          <a:stretch>
            <a:fillRect/>
          </a:stretch>
        </p:blipFill>
        <p:spPr>
          <a:xfrm>
            <a:off x="9566031" y="2395756"/>
            <a:ext cx="2208005" cy="3013007"/>
          </a:xfrm>
          <a:prstGeom prst="rect">
            <a:avLst/>
          </a:prstGeom>
          <a:ln>
            <a:solidFill>
              <a:srgbClr val="FFC000"/>
            </a:solidFill>
          </a:ln>
        </p:spPr>
      </p:pic>
    </p:spTree>
    <p:extLst>
      <p:ext uri="{BB962C8B-B14F-4D97-AF65-F5344CB8AC3E}">
        <p14:creationId xmlns:p14="http://schemas.microsoft.com/office/powerpoint/2010/main" val="17474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2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B5FCFE6F-92E7-426B-83E4-60F9D3DCFC90}"/>
              </a:ext>
            </a:extLst>
          </p:cNvPr>
          <p:cNvSpPr txBox="1"/>
          <p:nvPr/>
        </p:nvSpPr>
        <p:spPr>
          <a:xfrm>
            <a:off x="1193409" y="1012954"/>
            <a:ext cx="6513342" cy="4832092"/>
          </a:xfrm>
          <a:prstGeom prst="rect">
            <a:avLst/>
          </a:prstGeom>
          <a:noFill/>
        </p:spPr>
        <p:txBody>
          <a:bodyPr wrap="square" rtlCol="0">
            <a:spAutoFit/>
          </a:bodyPr>
          <a:lstStyle/>
          <a:p>
            <a:pPr algn="ctr"/>
            <a:r>
              <a:rPr lang="en-GB" sz="2800" u="sng" dirty="0">
                <a:solidFill>
                  <a:srgbClr val="002060"/>
                </a:solidFill>
                <a:latin typeface="AR CARTER" panose="02000000000000000000" pitchFamily="2" charset="0"/>
              </a:rPr>
              <a:t>WHAT IS THE ROSARY?</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The Rosary is a Catholic prayer based upon the Bible. It focuses on the most important events in the life of Jesus and Mary, the Mother of Jesus. In the Rosary, we call these events: the MYSTERIES.</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In the Rosary prayer, we make use of both vocal and mental prayer. Vocal prayer consists of the most well-known prayers, like the Lord’s prayer (Our Father), the Hail Mary and the ‘Glory be’.</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Mental prayer is meditating upon the MYSTERIES.</a:t>
            </a:r>
          </a:p>
          <a:p>
            <a:endParaRPr lang="en-GB" sz="2000" dirty="0">
              <a:solidFill>
                <a:srgbClr val="002060"/>
              </a:solidFill>
              <a:latin typeface="Comic Sans MS" panose="030F0702030302020204" pitchFamily="66" charset="0"/>
            </a:endParaRPr>
          </a:p>
          <a:p>
            <a:endParaRPr lang="en-GB" sz="2000" dirty="0">
              <a:solidFill>
                <a:srgbClr val="002060"/>
              </a:solidFill>
              <a:latin typeface="Comic Sans MS" panose="030F0702030302020204" pitchFamily="66" charset="0"/>
            </a:endParaRPr>
          </a:p>
        </p:txBody>
      </p:sp>
      <p:pic>
        <p:nvPicPr>
          <p:cNvPr id="3" name="Picture 2">
            <a:extLst>
              <a:ext uri="{FF2B5EF4-FFF2-40B4-BE49-F238E27FC236}">
                <a16:creationId xmlns="" xmlns:a16="http://schemas.microsoft.com/office/drawing/2014/main" id="{8389E43C-E4F7-44E0-8D9E-E353F9EF54A5}"/>
              </a:ext>
            </a:extLst>
          </p:cNvPr>
          <p:cNvPicPr>
            <a:picLocks noChangeAspect="1"/>
          </p:cNvPicPr>
          <p:nvPr/>
        </p:nvPicPr>
        <p:blipFill>
          <a:blip r:embed="rId2"/>
          <a:stretch>
            <a:fillRect/>
          </a:stretch>
        </p:blipFill>
        <p:spPr>
          <a:xfrm rot="257152">
            <a:off x="7912391" y="1610603"/>
            <a:ext cx="3939346" cy="2469027"/>
          </a:xfrm>
          <a:prstGeom prst="rect">
            <a:avLst/>
          </a:prstGeom>
          <a:ln w="28575">
            <a:solidFill>
              <a:schemeClr val="accent5">
                <a:lumMod val="75000"/>
              </a:schemeClr>
            </a:solidFill>
          </a:ln>
        </p:spPr>
      </p:pic>
    </p:spTree>
    <p:extLst>
      <p:ext uri="{BB962C8B-B14F-4D97-AF65-F5344CB8AC3E}">
        <p14:creationId xmlns:p14="http://schemas.microsoft.com/office/powerpoint/2010/main" val="9539972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8188" y="1113382"/>
            <a:ext cx="7244227" cy="1508105"/>
          </a:xfrm>
          <a:prstGeom prst="rect">
            <a:avLst/>
          </a:prstGeom>
          <a:noFill/>
        </p:spPr>
        <p:txBody>
          <a:bodyPr wrap="none" rtlCol="0">
            <a:spAutoFit/>
          </a:bodyPr>
          <a:lstStyle/>
          <a:p>
            <a:pPr algn="ctr"/>
            <a:r>
              <a:rPr lang="en-GB" dirty="0" smtClean="0">
                <a:latin typeface="Arial Rounded MT Bold" panose="020F0704030504030204" pitchFamily="34" charset="0"/>
              </a:rPr>
              <a:t>We start with the Sign of the Cross:</a:t>
            </a:r>
          </a:p>
          <a:p>
            <a:pPr algn="ctr"/>
            <a:endParaRPr lang="en-GB" dirty="0">
              <a:latin typeface="Arial Rounded MT Bold" panose="020F0704030504030204" pitchFamily="34" charset="0"/>
            </a:endParaRPr>
          </a:p>
          <a:p>
            <a:pPr algn="ctr"/>
            <a:r>
              <a:rPr lang="en-GB" sz="2800" u="sng" dirty="0" smtClean="0">
                <a:latin typeface="Arial Rounded MT Bold" panose="020F0704030504030204" pitchFamily="34" charset="0"/>
              </a:rPr>
              <a:t>In the name of the Father and of the Son </a:t>
            </a:r>
          </a:p>
          <a:p>
            <a:pPr algn="ctr"/>
            <a:r>
              <a:rPr lang="en-GB" sz="2800" u="sng" dirty="0" smtClean="0">
                <a:latin typeface="Arial Rounded MT Bold" panose="020F0704030504030204" pitchFamily="34" charset="0"/>
              </a:rPr>
              <a:t>and of the Holy Spirit.</a:t>
            </a:r>
            <a:endParaRPr lang="en-GB" sz="2800" u="sng" dirty="0">
              <a:latin typeface="Arial Rounded MT Bold" panose="020F0704030504030204"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23" y="3240503"/>
            <a:ext cx="333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4263963"/>
            <a:ext cx="2553863" cy="128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98768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3177" y="1146843"/>
            <a:ext cx="5084619" cy="5061902"/>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Connector 1">
            <a:extLst>
              <a:ext uri="{FF2B5EF4-FFF2-40B4-BE49-F238E27FC236}">
                <a16:creationId xmlns="" xmlns:a16="http://schemas.microsoft.com/office/drawing/2014/main" id="{615D4FAD-4333-469D-9B5C-5D3453910AB2}"/>
              </a:ext>
            </a:extLst>
          </p:cNvPr>
          <p:cNvSpPr/>
          <p:nvPr/>
        </p:nvSpPr>
        <p:spPr>
          <a:xfrm>
            <a:off x="5455020" y="4904470"/>
            <a:ext cx="193963" cy="152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Right 2">
            <a:extLst>
              <a:ext uri="{FF2B5EF4-FFF2-40B4-BE49-F238E27FC236}">
                <a16:creationId xmlns="" xmlns:a16="http://schemas.microsoft.com/office/drawing/2014/main" id="{0C2CE43E-8DD4-4677-AC88-557DE854EF20}"/>
              </a:ext>
            </a:extLst>
          </p:cNvPr>
          <p:cNvSpPr/>
          <p:nvPr/>
        </p:nvSpPr>
        <p:spPr>
          <a:xfrm rot="19441261">
            <a:off x="4563294" y="5157693"/>
            <a:ext cx="978408" cy="3527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B3FFBEB0-28C7-4B16-ABF6-BB1C3F239AD4}"/>
              </a:ext>
            </a:extLst>
          </p:cNvPr>
          <p:cNvSpPr txBox="1"/>
          <p:nvPr/>
        </p:nvSpPr>
        <p:spPr>
          <a:xfrm>
            <a:off x="5080979" y="4196595"/>
            <a:ext cx="1015021" cy="461665"/>
          </a:xfrm>
          <a:prstGeom prst="rect">
            <a:avLst/>
          </a:prstGeom>
          <a:noFill/>
        </p:spPr>
        <p:txBody>
          <a:bodyPr wrap="none" rtlCol="0">
            <a:spAutoFit/>
          </a:bodyPr>
          <a:lstStyle/>
          <a:p>
            <a:r>
              <a:rPr lang="en-GB" sz="2400" u="sng" dirty="0">
                <a:latin typeface="Comic Sans MS" panose="030F0702030302020204" pitchFamily="66" charset="0"/>
              </a:rPr>
              <a:t>medal</a:t>
            </a:r>
          </a:p>
        </p:txBody>
      </p:sp>
    </p:spTree>
    <p:extLst>
      <p:ext uri="{BB962C8B-B14F-4D97-AF65-F5344CB8AC3E}">
        <p14:creationId xmlns:p14="http://schemas.microsoft.com/office/powerpoint/2010/main" val="38544829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F096AF1-716E-4ECA-803D-6212D4D7270C}"/>
              </a:ext>
            </a:extLst>
          </p:cNvPr>
          <p:cNvSpPr/>
          <p:nvPr/>
        </p:nvSpPr>
        <p:spPr>
          <a:xfrm>
            <a:off x="1616765" y="1308726"/>
            <a:ext cx="6096000" cy="3847207"/>
          </a:xfrm>
          <a:prstGeom prst="rect">
            <a:avLst/>
          </a:prstGeom>
        </p:spPr>
        <p:txBody>
          <a:bodyPr>
            <a:spAutoFit/>
          </a:bodyPr>
          <a:lstStyle/>
          <a:p>
            <a:r>
              <a:rPr lang="en-GB" dirty="0">
                <a:latin typeface="Comic Sans MS" panose="030F0702030302020204" pitchFamily="66" charset="0"/>
              </a:rPr>
              <a:t>Leaders:  </a:t>
            </a:r>
          </a:p>
          <a:p>
            <a:endParaRPr lang="en-GB" dirty="0">
              <a:latin typeface="Comic Sans MS" panose="030F0702030302020204" pitchFamily="66" charset="0"/>
            </a:endParaRPr>
          </a:p>
          <a:p>
            <a:r>
              <a:rPr lang="en-GB" dirty="0">
                <a:latin typeface="Comic Sans MS" panose="030F0702030302020204" pitchFamily="66" charset="0"/>
              </a:rPr>
              <a:t> </a:t>
            </a:r>
            <a:r>
              <a:rPr lang="en-GB" sz="1600" dirty="0">
                <a:latin typeface="Comic Sans MS" panose="030F0702030302020204" pitchFamily="66" charset="0"/>
              </a:rPr>
              <a:t>Our Father, who art in heaven,</a:t>
            </a:r>
          </a:p>
          <a:p>
            <a:r>
              <a:rPr lang="en-GB" sz="1600" dirty="0">
                <a:latin typeface="Comic Sans MS" panose="030F0702030302020204" pitchFamily="66" charset="0"/>
              </a:rPr>
              <a:t> hallowed be Thy name. Thy kingdom come. </a:t>
            </a:r>
          </a:p>
          <a:p>
            <a:r>
              <a:rPr lang="en-GB" sz="1600" dirty="0">
                <a:latin typeface="Comic Sans MS" panose="030F0702030302020204" pitchFamily="66" charset="0"/>
              </a:rPr>
              <a:t>Thy will be done on earth as it is in heaven</a:t>
            </a:r>
            <a:r>
              <a:rPr lang="en-GB" dirty="0">
                <a:latin typeface="Comic Sans MS" panose="030F0702030302020204" pitchFamily="66" charset="0"/>
              </a:rPr>
              <a:t>.</a:t>
            </a:r>
          </a:p>
          <a:p>
            <a:endParaRPr lang="en-GB" i="1" dirty="0">
              <a:latin typeface="Comic Sans MS" panose="030F0702030302020204" pitchFamily="66" charset="0"/>
            </a:endParaRPr>
          </a:p>
          <a:p>
            <a:r>
              <a:rPr lang="en-GB" b="1" dirty="0">
                <a:latin typeface="Comic Sans MS" panose="030F0702030302020204" pitchFamily="66" charset="0"/>
              </a:rPr>
              <a:t>ALL:</a:t>
            </a:r>
          </a:p>
          <a:p>
            <a:r>
              <a:rPr lang="en-GB" b="1" dirty="0">
                <a:latin typeface="Comic Sans MS" panose="030F0702030302020204" pitchFamily="66" charset="0"/>
              </a:rPr>
              <a:t> </a:t>
            </a:r>
            <a:r>
              <a:rPr lang="en-GB" sz="2000" b="1" dirty="0">
                <a:solidFill>
                  <a:schemeClr val="accent1">
                    <a:lumMod val="50000"/>
                  </a:schemeClr>
                </a:solidFill>
                <a:latin typeface="Comic Sans MS" panose="030F0702030302020204" pitchFamily="66" charset="0"/>
              </a:rPr>
              <a:t>Give us this day our daily bread;</a:t>
            </a:r>
          </a:p>
          <a:p>
            <a:r>
              <a:rPr lang="en-GB" sz="2000" b="1" dirty="0">
                <a:solidFill>
                  <a:schemeClr val="accent1">
                    <a:lumMod val="50000"/>
                  </a:schemeClr>
                </a:solidFill>
                <a:latin typeface="Comic Sans MS" panose="030F0702030302020204" pitchFamily="66" charset="0"/>
              </a:rPr>
              <a:t> and forgive us our trespasses </a:t>
            </a:r>
          </a:p>
          <a:p>
            <a:r>
              <a:rPr lang="en-GB" sz="2000" b="1" dirty="0">
                <a:solidFill>
                  <a:schemeClr val="accent1">
                    <a:lumMod val="50000"/>
                  </a:schemeClr>
                </a:solidFill>
                <a:latin typeface="Comic Sans MS" panose="030F0702030302020204" pitchFamily="66" charset="0"/>
              </a:rPr>
              <a:t> as we forgive those who trespass against us.    And lead us not into temptation, </a:t>
            </a:r>
          </a:p>
          <a:p>
            <a:r>
              <a:rPr lang="en-GB" sz="2000" b="1" dirty="0">
                <a:solidFill>
                  <a:schemeClr val="accent1">
                    <a:lumMod val="50000"/>
                  </a:schemeClr>
                </a:solidFill>
                <a:latin typeface="Comic Sans MS" panose="030F0702030302020204" pitchFamily="66" charset="0"/>
              </a:rPr>
              <a:t>but deliver us from evil. </a:t>
            </a:r>
          </a:p>
          <a:p>
            <a:r>
              <a:rPr lang="en-GB" sz="2000" b="1" dirty="0">
                <a:solidFill>
                  <a:schemeClr val="accent1">
                    <a:lumMod val="50000"/>
                  </a:schemeClr>
                </a:solidFill>
                <a:latin typeface="Comic Sans MS" panose="030F0702030302020204" pitchFamily="66" charset="0"/>
              </a:rPr>
              <a:t>Amen.</a:t>
            </a:r>
            <a:endParaRPr lang="en-GB" b="1" dirty="0">
              <a:solidFill>
                <a:schemeClr val="accent1">
                  <a:lumMod val="50000"/>
                </a:schemeClr>
              </a:solidFill>
              <a:latin typeface="Comic Sans MS" panose="030F0702030302020204" pitchFamily="66" charset="0"/>
            </a:endParaRPr>
          </a:p>
        </p:txBody>
      </p:sp>
      <p:pic>
        <p:nvPicPr>
          <p:cNvPr id="3" name="Picture 2">
            <a:extLst>
              <a:ext uri="{FF2B5EF4-FFF2-40B4-BE49-F238E27FC236}">
                <a16:creationId xmlns="" xmlns:a16="http://schemas.microsoft.com/office/drawing/2014/main" id="{031FF3BA-A256-4D07-939D-E91879FCC46F}"/>
              </a:ext>
            </a:extLst>
          </p:cNvPr>
          <p:cNvPicPr>
            <a:picLocks noChangeAspect="1"/>
          </p:cNvPicPr>
          <p:nvPr/>
        </p:nvPicPr>
        <p:blipFill>
          <a:blip r:embed="rId2"/>
          <a:stretch>
            <a:fillRect/>
          </a:stretch>
        </p:blipFill>
        <p:spPr>
          <a:xfrm>
            <a:off x="7094931" y="1842053"/>
            <a:ext cx="4219527" cy="1736034"/>
          </a:xfrm>
          <a:prstGeom prst="rect">
            <a:avLst/>
          </a:prstGeom>
        </p:spPr>
      </p:pic>
    </p:spTree>
    <p:extLst>
      <p:ext uri="{BB962C8B-B14F-4D97-AF65-F5344CB8AC3E}">
        <p14:creationId xmlns:p14="http://schemas.microsoft.com/office/powerpoint/2010/main" val="37884668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337" y="795682"/>
            <a:ext cx="5472333" cy="526663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81277834-CF9C-461D-8022-331B6051FB09}"/>
              </a:ext>
            </a:extLst>
          </p:cNvPr>
          <p:cNvSpPr/>
          <p:nvPr/>
        </p:nvSpPr>
        <p:spPr>
          <a:xfrm rot="11202728" flipV="1">
            <a:off x="5584876" y="4607596"/>
            <a:ext cx="2501728" cy="2945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Connector 2">
            <a:extLst>
              <a:ext uri="{FF2B5EF4-FFF2-40B4-BE49-F238E27FC236}">
                <a16:creationId xmlns="" xmlns:a16="http://schemas.microsoft.com/office/drawing/2014/main" id="{BBF7C943-B95C-4C60-AABF-74650A0FB50F}"/>
              </a:ext>
            </a:extLst>
          </p:cNvPr>
          <p:cNvSpPr/>
          <p:nvPr/>
        </p:nvSpPr>
        <p:spPr>
          <a:xfrm>
            <a:off x="5345723" y="4586067"/>
            <a:ext cx="120317" cy="168811"/>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95BAAFBF-A762-447B-B759-CF75D03973B8}"/>
              </a:ext>
            </a:extLst>
          </p:cNvPr>
          <p:cNvSpPr txBox="1"/>
          <p:nvPr/>
        </p:nvSpPr>
        <p:spPr>
          <a:xfrm>
            <a:off x="4107128" y="3760555"/>
            <a:ext cx="1298753" cy="461665"/>
          </a:xfrm>
          <a:prstGeom prst="rect">
            <a:avLst/>
          </a:prstGeom>
          <a:noFill/>
        </p:spPr>
        <p:txBody>
          <a:bodyPr wrap="none" rtlCol="0">
            <a:spAutoFit/>
          </a:bodyPr>
          <a:lstStyle/>
          <a:p>
            <a:r>
              <a:rPr lang="en-GB" sz="2400" u="sng" dirty="0">
                <a:latin typeface="Comic Sans MS" panose="030F0702030302020204" pitchFamily="66" charset="0"/>
              </a:rPr>
              <a:t>1</a:t>
            </a:r>
            <a:r>
              <a:rPr lang="en-GB" sz="2400" u="sng" baseline="30000" dirty="0">
                <a:latin typeface="Comic Sans MS" panose="030F0702030302020204" pitchFamily="66" charset="0"/>
              </a:rPr>
              <a:t>st</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6550784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554757"/>
            <a:ext cx="4572000" cy="1046440"/>
          </a:xfrm>
          <a:prstGeom prst="rect">
            <a:avLst/>
          </a:prstGeom>
        </p:spPr>
        <p:txBody>
          <a:bodyPr>
            <a:spAutoFit/>
          </a:bodyPr>
          <a:lstStyle/>
          <a:p>
            <a:pPr algn="ctr"/>
            <a:r>
              <a:rPr lang="en-GB" sz="2600" dirty="0"/>
              <a:t>1</a:t>
            </a:r>
            <a:r>
              <a:rPr lang="en-GB" sz="2600" baseline="30000" dirty="0"/>
              <a:t>st</a:t>
            </a:r>
            <a:r>
              <a:rPr lang="en-GB" sz="2600" dirty="0"/>
              <a: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 xmlns:a16="http://schemas.microsoft.com/office/drawing/2014/main" id="{AA4127E3-A297-4A60-92D8-3271B190DC34}"/>
              </a:ext>
            </a:extLst>
          </p:cNvPr>
          <p:cNvPicPr>
            <a:picLocks noChangeAspect="1"/>
          </p:cNvPicPr>
          <p:nvPr/>
        </p:nvPicPr>
        <p:blipFill>
          <a:blip r:embed="rId2"/>
          <a:stretch>
            <a:fillRect/>
          </a:stretch>
        </p:blipFill>
        <p:spPr>
          <a:xfrm>
            <a:off x="7318810" y="2042166"/>
            <a:ext cx="2968950" cy="3908762"/>
          </a:xfrm>
          <a:prstGeom prst="rect">
            <a:avLst/>
          </a:prstGeom>
        </p:spPr>
      </p:pic>
      <p:sp>
        <p:nvSpPr>
          <p:cNvPr id="3" name="Rectangle 2">
            <a:extLst>
              <a:ext uri="{FF2B5EF4-FFF2-40B4-BE49-F238E27FC236}">
                <a16:creationId xmlns="" xmlns:a16="http://schemas.microsoft.com/office/drawing/2014/main" id="{540B1AB7-C6CE-4CF3-9511-E2BA34BDFF02}"/>
              </a:ext>
            </a:extLst>
          </p:cNvPr>
          <p:cNvSpPr/>
          <p:nvPr/>
        </p:nvSpPr>
        <p:spPr>
          <a:xfrm>
            <a:off x="8061005" y="1513904"/>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119219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6363" y="968741"/>
            <a:ext cx="4685779" cy="4586830"/>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38AB6E1D-D34E-4982-A6E9-16C2C67EE267}"/>
              </a:ext>
            </a:extLst>
          </p:cNvPr>
          <p:cNvSpPr/>
          <p:nvPr/>
        </p:nvSpPr>
        <p:spPr>
          <a:xfrm rot="15207686">
            <a:off x="6475037" y="4728486"/>
            <a:ext cx="978408" cy="3809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nnector 3">
            <a:extLst>
              <a:ext uri="{FF2B5EF4-FFF2-40B4-BE49-F238E27FC236}">
                <a16:creationId xmlns="" xmlns:a16="http://schemas.microsoft.com/office/drawing/2014/main" id="{330740AC-2C46-4DE2-99CB-1D2FFE6D55D2}"/>
              </a:ext>
            </a:extLst>
          </p:cNvPr>
          <p:cNvSpPr/>
          <p:nvPr/>
        </p:nvSpPr>
        <p:spPr>
          <a:xfrm flipH="1">
            <a:off x="6654018" y="4178105"/>
            <a:ext cx="219760" cy="217676"/>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1DEAE592-CEA4-43F4-9349-A684A5BDDF70}"/>
              </a:ext>
            </a:extLst>
          </p:cNvPr>
          <p:cNvSpPr txBox="1"/>
          <p:nvPr/>
        </p:nvSpPr>
        <p:spPr>
          <a:xfrm>
            <a:off x="6073645" y="3429000"/>
            <a:ext cx="1380506" cy="461665"/>
          </a:xfrm>
          <a:prstGeom prst="rect">
            <a:avLst/>
          </a:prstGeom>
          <a:noFill/>
        </p:spPr>
        <p:txBody>
          <a:bodyPr wrap="none" rtlCol="0">
            <a:spAutoFit/>
          </a:bodyPr>
          <a:lstStyle/>
          <a:p>
            <a:r>
              <a:rPr lang="en-GB" sz="2400" u="sng" dirty="0">
                <a:latin typeface="Comic Sans MS" panose="030F0702030302020204" pitchFamily="66" charset="0"/>
              </a:rPr>
              <a:t>2</a:t>
            </a:r>
            <a:r>
              <a:rPr lang="en-GB" sz="2400" u="sng" baseline="30000" dirty="0">
                <a:latin typeface="Comic Sans MS" panose="030F0702030302020204" pitchFamily="66" charset="0"/>
              </a:rPr>
              <a:t>nd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351780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442161"/>
            <a:ext cx="4572000" cy="1046440"/>
          </a:xfrm>
          <a:prstGeom prst="rect">
            <a:avLst/>
          </a:prstGeom>
        </p:spPr>
        <p:txBody>
          <a:bodyPr>
            <a:spAutoFit/>
          </a:bodyPr>
          <a:lstStyle/>
          <a:p>
            <a:pPr algn="ctr"/>
            <a:r>
              <a:rPr lang="en-GB" sz="2600" dirty="0"/>
              <a:t>1st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 xmlns:a16="http://schemas.microsoft.com/office/drawing/2014/main" id="{AA4127E3-A297-4A60-92D8-3271B190DC34}"/>
              </a:ext>
            </a:extLst>
          </p:cNvPr>
          <p:cNvPicPr>
            <a:picLocks noChangeAspect="1"/>
          </p:cNvPicPr>
          <p:nvPr/>
        </p:nvPicPr>
        <p:blipFill>
          <a:blip r:embed="rId2"/>
          <a:stretch>
            <a:fillRect/>
          </a:stretch>
        </p:blipFill>
        <p:spPr>
          <a:xfrm>
            <a:off x="7318810" y="1983857"/>
            <a:ext cx="2968950" cy="3908762"/>
          </a:xfrm>
          <a:prstGeom prst="rect">
            <a:avLst/>
          </a:prstGeom>
        </p:spPr>
      </p:pic>
      <p:sp>
        <p:nvSpPr>
          <p:cNvPr id="3" name="Rectangle 2">
            <a:extLst>
              <a:ext uri="{FF2B5EF4-FFF2-40B4-BE49-F238E27FC236}">
                <a16:creationId xmlns="" xmlns:a16="http://schemas.microsoft.com/office/drawing/2014/main" id="{540B1AB7-C6CE-4CF3-9511-E2BA34BDFF02}"/>
              </a:ext>
            </a:extLst>
          </p:cNvPr>
          <p:cNvSpPr/>
          <p:nvPr/>
        </p:nvSpPr>
        <p:spPr>
          <a:xfrm>
            <a:off x="8047150" y="1354975"/>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989096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2386" y="685426"/>
            <a:ext cx="5001254" cy="467436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2F832687-1636-499A-8809-F4D8A8497380}"/>
              </a:ext>
            </a:extLst>
          </p:cNvPr>
          <p:cNvSpPr/>
          <p:nvPr/>
        </p:nvSpPr>
        <p:spPr>
          <a:xfrm rot="2866866">
            <a:off x="6294406" y="3418165"/>
            <a:ext cx="978408" cy="3283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 xmlns:a16="http://schemas.microsoft.com/office/drawing/2014/main" id="{AED2C2B8-3862-4A0C-81AE-160DF414F02A}"/>
              </a:ext>
            </a:extLst>
          </p:cNvPr>
          <p:cNvPicPr>
            <a:picLocks noChangeAspect="1"/>
          </p:cNvPicPr>
          <p:nvPr/>
        </p:nvPicPr>
        <p:blipFill>
          <a:blip r:embed="rId3"/>
          <a:stretch>
            <a:fillRect/>
          </a:stretch>
        </p:blipFill>
        <p:spPr>
          <a:xfrm>
            <a:off x="7118091" y="3939130"/>
            <a:ext cx="231668" cy="231668"/>
          </a:xfrm>
          <a:prstGeom prst="rect">
            <a:avLst/>
          </a:prstGeom>
        </p:spPr>
      </p:pic>
      <p:sp>
        <p:nvSpPr>
          <p:cNvPr id="6" name="TextBox 5">
            <a:extLst>
              <a:ext uri="{FF2B5EF4-FFF2-40B4-BE49-F238E27FC236}">
                <a16:creationId xmlns="" xmlns:a16="http://schemas.microsoft.com/office/drawing/2014/main" id="{52E32F6C-5831-4325-93D6-AF58AA9289BD}"/>
              </a:ext>
            </a:extLst>
          </p:cNvPr>
          <p:cNvSpPr txBox="1"/>
          <p:nvPr/>
        </p:nvSpPr>
        <p:spPr>
          <a:xfrm>
            <a:off x="7869381" y="3708297"/>
            <a:ext cx="1372492" cy="461665"/>
          </a:xfrm>
          <a:prstGeom prst="rect">
            <a:avLst/>
          </a:prstGeom>
          <a:noFill/>
        </p:spPr>
        <p:txBody>
          <a:bodyPr wrap="none" rtlCol="0">
            <a:spAutoFit/>
          </a:bodyPr>
          <a:lstStyle/>
          <a:p>
            <a:r>
              <a:rPr lang="en-GB" sz="2400" u="sng" dirty="0">
                <a:latin typeface="Comic Sans MS" panose="030F0702030302020204" pitchFamily="66" charset="0"/>
              </a:rPr>
              <a:t>3</a:t>
            </a:r>
            <a:r>
              <a:rPr lang="en-GB" sz="2400" u="sng" baseline="30000" dirty="0">
                <a:latin typeface="Comic Sans MS" panose="030F0702030302020204" pitchFamily="66" charset="0"/>
              </a:rPr>
              <a:t>rd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037265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 xmlns:a16="http://schemas.microsoft.com/office/drawing/2014/main"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 xmlns:a16="http://schemas.microsoft.com/office/drawing/2014/main" id="{0BBCCC9B-17E2-4549-B2E1-01A21DB60978}"/>
              </a:ext>
            </a:extLst>
          </p:cNvPr>
          <p:cNvPicPr>
            <a:picLocks noChangeAspect="1"/>
          </p:cNvPicPr>
          <p:nvPr/>
        </p:nvPicPr>
        <p:blipFill>
          <a:blip r:embed="rId2"/>
          <a:stretch>
            <a:fillRect/>
          </a:stretch>
        </p:blipFill>
        <p:spPr>
          <a:xfrm>
            <a:off x="6798366" y="2645720"/>
            <a:ext cx="4652802" cy="3138166"/>
          </a:xfrm>
          <a:prstGeom prst="rect">
            <a:avLst/>
          </a:prstGeom>
        </p:spPr>
      </p:pic>
    </p:spTree>
    <p:extLst>
      <p:ext uri="{BB962C8B-B14F-4D97-AF65-F5344CB8AC3E}">
        <p14:creationId xmlns:p14="http://schemas.microsoft.com/office/powerpoint/2010/main" val="11358687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1330" y="520505"/>
            <a:ext cx="5120640" cy="5008098"/>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EEE38429-D836-4AF8-9EB0-C8A716D31086}"/>
              </a:ext>
            </a:extLst>
          </p:cNvPr>
          <p:cNvSpPr/>
          <p:nvPr/>
        </p:nvSpPr>
        <p:spPr>
          <a:xfrm rot="2001456">
            <a:off x="6443004" y="3372172"/>
            <a:ext cx="978408" cy="3654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 xmlns:a16="http://schemas.microsoft.com/office/drawing/2014/main" id="{A6EBD66D-0D58-458E-81BF-2809E1EE850A}"/>
              </a:ext>
            </a:extLst>
          </p:cNvPr>
          <p:cNvPicPr>
            <a:picLocks noChangeAspect="1"/>
          </p:cNvPicPr>
          <p:nvPr/>
        </p:nvPicPr>
        <p:blipFill>
          <a:blip r:embed="rId3"/>
          <a:stretch>
            <a:fillRect/>
          </a:stretch>
        </p:blipFill>
        <p:spPr>
          <a:xfrm>
            <a:off x="7325446" y="3846750"/>
            <a:ext cx="231668" cy="231668"/>
          </a:xfrm>
          <a:prstGeom prst="rect">
            <a:avLst/>
          </a:prstGeom>
        </p:spPr>
      </p:pic>
      <p:sp>
        <p:nvSpPr>
          <p:cNvPr id="6" name="TextBox 5">
            <a:extLst>
              <a:ext uri="{FF2B5EF4-FFF2-40B4-BE49-F238E27FC236}">
                <a16:creationId xmlns="" xmlns:a16="http://schemas.microsoft.com/office/drawing/2014/main" id="{B176B053-3A34-4CB3-8DC4-6BEE79DCCFAC}"/>
              </a:ext>
            </a:extLst>
          </p:cNvPr>
          <p:cNvSpPr txBox="1"/>
          <p:nvPr/>
        </p:nvSpPr>
        <p:spPr>
          <a:xfrm>
            <a:off x="8038129" y="3615917"/>
            <a:ext cx="1367682" cy="461665"/>
          </a:xfrm>
          <a:prstGeom prst="rect">
            <a:avLst/>
          </a:prstGeom>
          <a:noFill/>
        </p:spPr>
        <p:txBody>
          <a:bodyPr wrap="none" rtlCol="0">
            <a:spAutoFit/>
          </a:bodyPr>
          <a:lstStyle/>
          <a:p>
            <a:r>
              <a:rPr lang="en-GB" sz="2400" u="sng" dirty="0">
                <a:latin typeface="Comic Sans MS" panose="030F0702030302020204" pitchFamily="66" charset="0"/>
              </a:rPr>
              <a:t>4</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3652550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 xmlns:a16="http://schemas.microsoft.com/office/drawing/2014/main"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 xmlns:a16="http://schemas.microsoft.com/office/drawing/2014/main" id="{0BBCCC9B-17E2-4549-B2E1-01A21DB60978}"/>
              </a:ext>
            </a:extLst>
          </p:cNvPr>
          <p:cNvPicPr>
            <a:picLocks noChangeAspect="1"/>
          </p:cNvPicPr>
          <p:nvPr/>
        </p:nvPicPr>
        <p:blipFill>
          <a:blip r:embed="rId2"/>
          <a:stretch>
            <a:fillRect/>
          </a:stretch>
        </p:blipFill>
        <p:spPr>
          <a:xfrm>
            <a:off x="6838767" y="2404695"/>
            <a:ext cx="4652802" cy="3138166"/>
          </a:xfrm>
          <a:prstGeom prst="rect">
            <a:avLst/>
          </a:prstGeom>
        </p:spPr>
      </p:pic>
    </p:spTree>
    <p:extLst>
      <p:ext uri="{BB962C8B-B14F-4D97-AF65-F5344CB8AC3E}">
        <p14:creationId xmlns:p14="http://schemas.microsoft.com/office/powerpoint/2010/main" val="331521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8788" y="872197"/>
            <a:ext cx="5106572" cy="467047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F7516437-FEAC-4D93-B879-9D386097131C}"/>
              </a:ext>
            </a:extLst>
          </p:cNvPr>
          <p:cNvSpPr/>
          <p:nvPr/>
        </p:nvSpPr>
        <p:spPr>
          <a:xfrm rot="2231465">
            <a:off x="6527407" y="3475967"/>
            <a:ext cx="978408" cy="267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 xmlns:a16="http://schemas.microsoft.com/office/drawing/2014/main" id="{98D343ED-740E-47F8-B76A-221AADBBFE81}"/>
              </a:ext>
            </a:extLst>
          </p:cNvPr>
          <p:cNvPicPr>
            <a:picLocks noChangeAspect="1"/>
          </p:cNvPicPr>
          <p:nvPr/>
        </p:nvPicPr>
        <p:blipFill>
          <a:blip r:embed="rId3"/>
          <a:stretch>
            <a:fillRect/>
          </a:stretch>
        </p:blipFill>
        <p:spPr>
          <a:xfrm>
            <a:off x="7371273" y="3895951"/>
            <a:ext cx="225883" cy="225883"/>
          </a:xfrm>
          <a:prstGeom prst="rect">
            <a:avLst/>
          </a:prstGeom>
        </p:spPr>
      </p:pic>
      <p:sp>
        <p:nvSpPr>
          <p:cNvPr id="6" name="TextBox 5">
            <a:extLst>
              <a:ext uri="{FF2B5EF4-FFF2-40B4-BE49-F238E27FC236}">
                <a16:creationId xmlns="" xmlns:a16="http://schemas.microsoft.com/office/drawing/2014/main" id="{BDB5624B-66A5-4575-ADD4-219966DDAD3A}"/>
              </a:ext>
            </a:extLst>
          </p:cNvPr>
          <p:cNvSpPr txBox="1"/>
          <p:nvPr/>
        </p:nvSpPr>
        <p:spPr>
          <a:xfrm>
            <a:off x="8052836" y="3665118"/>
            <a:ext cx="1367682" cy="461665"/>
          </a:xfrm>
          <a:prstGeom prst="rect">
            <a:avLst/>
          </a:prstGeom>
          <a:noFill/>
        </p:spPr>
        <p:txBody>
          <a:bodyPr wrap="none" rtlCol="0">
            <a:spAutoFit/>
          </a:bodyPr>
          <a:lstStyle/>
          <a:p>
            <a:r>
              <a:rPr lang="en-GB" sz="2400" u="sng" dirty="0">
                <a:latin typeface="Comic Sans MS" panose="030F0702030302020204" pitchFamily="66" charset="0"/>
              </a:rPr>
              <a:t>5</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056005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 xmlns:a16="http://schemas.microsoft.com/office/drawing/2014/main"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 xmlns:a16="http://schemas.microsoft.com/office/drawing/2014/main" id="{69AFB643-F3AC-44BF-885B-E92EC645A193}"/>
              </a:ext>
            </a:extLst>
          </p:cNvPr>
          <p:cNvPicPr/>
          <p:nvPr/>
        </p:nvPicPr>
        <p:blipFill>
          <a:blip r:embed="rId2"/>
          <a:stretch>
            <a:fillRect/>
          </a:stretch>
        </p:blipFill>
        <p:spPr>
          <a:xfrm>
            <a:off x="7024255" y="1905219"/>
            <a:ext cx="4332858" cy="4320589"/>
          </a:xfrm>
          <a:prstGeom prst="rect">
            <a:avLst/>
          </a:prstGeom>
        </p:spPr>
      </p:pic>
    </p:spTree>
    <p:extLst>
      <p:ext uri="{BB962C8B-B14F-4D97-AF65-F5344CB8AC3E}">
        <p14:creationId xmlns:p14="http://schemas.microsoft.com/office/powerpoint/2010/main" val="21119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2517" y="606129"/>
            <a:ext cx="5233181" cy="570406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 xmlns:a16="http://schemas.microsoft.com/office/drawing/2014/main" id="{68437234-0F1B-44A9-8D11-7478D8E86A7C}"/>
              </a:ext>
            </a:extLst>
          </p:cNvPr>
          <p:cNvSpPr/>
          <p:nvPr/>
        </p:nvSpPr>
        <p:spPr>
          <a:xfrm rot="1950972">
            <a:off x="6668086" y="3794760"/>
            <a:ext cx="978408" cy="3552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 xmlns:a16="http://schemas.microsoft.com/office/drawing/2014/main" id="{F188FA27-CE14-458E-B02F-D05DDF282654}"/>
              </a:ext>
            </a:extLst>
          </p:cNvPr>
          <p:cNvPicPr>
            <a:picLocks noChangeAspect="1"/>
          </p:cNvPicPr>
          <p:nvPr/>
        </p:nvPicPr>
        <p:blipFill>
          <a:blip r:embed="rId3"/>
          <a:stretch>
            <a:fillRect/>
          </a:stretch>
        </p:blipFill>
        <p:spPr>
          <a:xfrm>
            <a:off x="7549442" y="4153426"/>
            <a:ext cx="231668" cy="231668"/>
          </a:xfrm>
          <a:prstGeom prst="rect">
            <a:avLst/>
          </a:prstGeom>
        </p:spPr>
      </p:pic>
      <p:sp>
        <p:nvSpPr>
          <p:cNvPr id="5" name="TextBox 4">
            <a:extLst>
              <a:ext uri="{FF2B5EF4-FFF2-40B4-BE49-F238E27FC236}">
                <a16:creationId xmlns="" xmlns:a16="http://schemas.microsoft.com/office/drawing/2014/main" id="{CF80A3DD-3DD1-44A5-B928-F11E77B035C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 xmlns:a16="http://schemas.microsoft.com/office/drawing/2014/main" id="{69EB3D03-DB09-4966-BF3F-57C2F2891E59}"/>
              </a:ext>
            </a:extLst>
          </p:cNvPr>
          <p:cNvSpPr txBox="1"/>
          <p:nvPr/>
        </p:nvSpPr>
        <p:spPr>
          <a:xfrm>
            <a:off x="8881995" y="3976829"/>
            <a:ext cx="1367682" cy="461665"/>
          </a:xfrm>
          <a:prstGeom prst="rect">
            <a:avLst/>
          </a:prstGeom>
          <a:noFill/>
        </p:spPr>
        <p:txBody>
          <a:bodyPr wrap="none" rtlCol="0">
            <a:spAutoFit/>
          </a:bodyPr>
          <a:lstStyle/>
          <a:p>
            <a:r>
              <a:rPr lang="en-GB" sz="2400" u="sng" dirty="0">
                <a:latin typeface="Comic Sans MS" panose="030F0702030302020204" pitchFamily="66" charset="0"/>
              </a:rPr>
              <a:t>6</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4223650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 xmlns:a16="http://schemas.microsoft.com/office/drawing/2014/main"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 xmlns:a16="http://schemas.microsoft.com/office/drawing/2014/main" id="{69AFB643-F3AC-44BF-885B-E92EC645A193}"/>
              </a:ext>
            </a:extLst>
          </p:cNvPr>
          <p:cNvPicPr/>
          <p:nvPr/>
        </p:nvPicPr>
        <p:blipFill>
          <a:blip r:embed="rId2"/>
          <a:stretch>
            <a:fillRect/>
          </a:stretch>
        </p:blipFill>
        <p:spPr>
          <a:xfrm>
            <a:off x="6652591" y="1905220"/>
            <a:ext cx="4704522" cy="4813032"/>
          </a:xfrm>
          <a:prstGeom prst="rect">
            <a:avLst/>
          </a:prstGeom>
        </p:spPr>
      </p:pic>
    </p:spTree>
    <p:extLst>
      <p:ext uri="{BB962C8B-B14F-4D97-AF65-F5344CB8AC3E}">
        <p14:creationId xmlns:p14="http://schemas.microsoft.com/office/powerpoint/2010/main" val="496929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715613"/>
            <a:ext cx="5844423" cy="5338823"/>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 xmlns:a16="http://schemas.microsoft.com/office/drawing/2014/main" id="{2375CEA7-ABD9-442B-8677-874F592D02FF}"/>
              </a:ext>
            </a:extLst>
          </p:cNvPr>
          <p:cNvSpPr/>
          <p:nvPr/>
        </p:nvSpPr>
        <p:spPr>
          <a:xfrm rot="903659">
            <a:off x="7052867" y="3669283"/>
            <a:ext cx="978408" cy="3270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 xmlns:a16="http://schemas.microsoft.com/office/drawing/2014/main" id="{CB784B20-4CC4-43C1-9FBD-6F70B087A26C}"/>
              </a:ext>
            </a:extLst>
          </p:cNvPr>
          <p:cNvPicPr>
            <a:picLocks noChangeAspect="1"/>
          </p:cNvPicPr>
          <p:nvPr/>
        </p:nvPicPr>
        <p:blipFill>
          <a:blip r:embed="rId3"/>
          <a:stretch>
            <a:fillRect/>
          </a:stretch>
        </p:blipFill>
        <p:spPr>
          <a:xfrm>
            <a:off x="8056966" y="3903021"/>
            <a:ext cx="214837" cy="214837"/>
          </a:xfrm>
          <a:prstGeom prst="rect">
            <a:avLst/>
          </a:prstGeom>
        </p:spPr>
      </p:pic>
      <p:sp>
        <p:nvSpPr>
          <p:cNvPr id="5" name="TextBox 4">
            <a:extLst>
              <a:ext uri="{FF2B5EF4-FFF2-40B4-BE49-F238E27FC236}">
                <a16:creationId xmlns="" xmlns:a16="http://schemas.microsoft.com/office/drawing/2014/main" id="{4EEF401A-7DFF-4D12-B06B-13C99BB57DA4}"/>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 xmlns:a16="http://schemas.microsoft.com/office/drawing/2014/main" id="{976D3E77-8CAD-46B3-8DD4-C5B9B2857489}"/>
              </a:ext>
            </a:extLst>
          </p:cNvPr>
          <p:cNvSpPr txBox="1"/>
          <p:nvPr/>
        </p:nvSpPr>
        <p:spPr>
          <a:xfrm flipH="1">
            <a:off x="8641653" y="3773208"/>
            <a:ext cx="1532137" cy="461665"/>
          </a:xfrm>
          <a:prstGeom prst="rect">
            <a:avLst/>
          </a:prstGeom>
          <a:noFill/>
        </p:spPr>
        <p:txBody>
          <a:bodyPr wrap="square" rtlCol="0">
            <a:spAutoFit/>
          </a:bodyPr>
          <a:lstStyle/>
          <a:p>
            <a:r>
              <a:rPr lang="en-GB" sz="2400" u="sng" dirty="0">
                <a:latin typeface="Comic Sans MS" panose="030F0702030302020204" pitchFamily="66" charset="0"/>
              </a:rPr>
              <a:t>7</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975377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Ascension of Our Lady</a:t>
            </a:r>
          </a:p>
          <a:p>
            <a:pPr algn="ctr"/>
            <a:r>
              <a:rPr lang="en-GB" sz="2000" dirty="0"/>
              <a:t>Dogma declared by Pope Pius XXII.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 xmlns:a16="http://schemas.microsoft.com/office/drawing/2014/main"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31453529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osary ppt for kids">
            <a:extLst>
              <a:ext uri="{FF2B5EF4-FFF2-40B4-BE49-F238E27FC236}">
                <a16:creationId xmlns="" xmlns:a16="http://schemas.microsoft.com/office/drawing/2014/main" id="{41F6505A-0EB5-4839-A22E-C1DADDE29D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5222" y="864063"/>
            <a:ext cx="5561555" cy="5540940"/>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 xmlns:a16="http://schemas.microsoft.com/office/drawing/2014/main" id="{810E8F98-7AB9-4B42-8047-EFAD2919C8DB}"/>
              </a:ext>
            </a:extLst>
          </p:cNvPr>
          <p:cNvSpPr/>
          <p:nvPr/>
        </p:nvSpPr>
        <p:spPr>
          <a:xfrm rot="2075485">
            <a:off x="7004749" y="3543326"/>
            <a:ext cx="978408" cy="3602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 xmlns:a16="http://schemas.microsoft.com/office/drawing/2014/main" id="{229CE2A7-97C3-49A6-900C-90A056E08523}"/>
              </a:ext>
            </a:extLst>
          </p:cNvPr>
          <p:cNvPicPr>
            <a:picLocks noChangeAspect="1"/>
          </p:cNvPicPr>
          <p:nvPr/>
        </p:nvPicPr>
        <p:blipFill>
          <a:blip r:embed="rId3"/>
          <a:stretch>
            <a:fillRect/>
          </a:stretch>
        </p:blipFill>
        <p:spPr>
          <a:xfrm>
            <a:off x="7971049" y="3957142"/>
            <a:ext cx="208475" cy="208475"/>
          </a:xfrm>
          <a:prstGeom prst="rect">
            <a:avLst/>
          </a:prstGeom>
        </p:spPr>
      </p:pic>
      <p:sp>
        <p:nvSpPr>
          <p:cNvPr id="6" name="TextBox 5">
            <a:extLst>
              <a:ext uri="{FF2B5EF4-FFF2-40B4-BE49-F238E27FC236}">
                <a16:creationId xmlns="" xmlns:a16="http://schemas.microsoft.com/office/drawing/2014/main" id="{9B46461F-DF79-4B1E-8770-D0B9C35B2E7B}"/>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 xmlns:a16="http://schemas.microsoft.com/office/drawing/2014/main" id="{A6FFE143-CB8F-41AA-8123-52F1A30FE7D2}"/>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 xmlns:a16="http://schemas.microsoft.com/office/drawing/2014/main" id="{8BD684FA-3305-4DBC-B361-890A1F1F41FE}"/>
              </a:ext>
            </a:extLst>
          </p:cNvPr>
          <p:cNvSpPr txBox="1"/>
          <p:nvPr/>
        </p:nvSpPr>
        <p:spPr>
          <a:xfrm>
            <a:off x="9052264" y="3644772"/>
            <a:ext cx="1860495" cy="461665"/>
          </a:xfrm>
          <a:prstGeom prst="rect">
            <a:avLst/>
          </a:prstGeom>
          <a:noFill/>
        </p:spPr>
        <p:txBody>
          <a:bodyPr wrap="square" rtlCol="0">
            <a:spAutoFit/>
          </a:bodyPr>
          <a:lstStyle/>
          <a:p>
            <a:r>
              <a:rPr lang="en-GB" sz="2400" u="sng" dirty="0">
                <a:latin typeface="Comic Sans MS" panose="030F0702030302020204" pitchFamily="66" charset="0"/>
              </a:rPr>
              <a:t>8</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7753908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Ascension of Our Lady</a:t>
            </a:r>
          </a:p>
          <a:p>
            <a:pPr algn="ctr"/>
            <a:r>
              <a:rPr lang="en-GB" sz="2000" dirty="0"/>
              <a:t>Dogma declared by Pope Pius XXII.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 xmlns:a16="http://schemas.microsoft.com/office/drawing/2014/main"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18296609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rosary ppt for kids">
            <a:extLst>
              <a:ext uri="{FF2B5EF4-FFF2-40B4-BE49-F238E27FC236}">
                <a16:creationId xmlns="" xmlns:a16="http://schemas.microsoft.com/office/drawing/2014/main" id="{ECC07635-24C3-44FE-936D-81F1A4C642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622" y="407829"/>
            <a:ext cx="5542670" cy="5528737"/>
          </a:xfrm>
          <a:prstGeom prst="rect">
            <a:avLst/>
          </a:prstGeom>
          <a:noFill/>
          <a:extLst>
            <a:ext uri="{909E8E84-426E-40DD-AFC4-6F175D3DCCD1}">
              <a14:hiddenFill xmlns:a14="http://schemas.microsoft.com/office/drawing/2010/main">
                <a:solidFill>
                  <a:srgbClr val="FFFFFF"/>
                </a:solidFill>
              </a14:hiddenFill>
            </a:ext>
          </a:extLst>
        </p:spPr>
      </p:pic>
      <p:sp>
        <p:nvSpPr>
          <p:cNvPr id="4" name="Arrow: Right 3">
            <a:extLst>
              <a:ext uri="{FF2B5EF4-FFF2-40B4-BE49-F238E27FC236}">
                <a16:creationId xmlns="" xmlns:a16="http://schemas.microsoft.com/office/drawing/2014/main" id="{F19259F3-CC20-492E-8F0C-107EC7E955B6}"/>
              </a:ext>
            </a:extLst>
          </p:cNvPr>
          <p:cNvSpPr/>
          <p:nvPr/>
        </p:nvSpPr>
        <p:spPr>
          <a:xfrm>
            <a:off x="6668086" y="3292191"/>
            <a:ext cx="978408" cy="2736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 xmlns:a16="http://schemas.microsoft.com/office/drawing/2014/main" id="{AF0BA173-9497-4930-A128-A8C7135046D5}"/>
              </a:ext>
            </a:extLst>
          </p:cNvPr>
          <p:cNvPicPr>
            <a:picLocks noChangeAspect="1"/>
          </p:cNvPicPr>
          <p:nvPr/>
        </p:nvPicPr>
        <p:blipFill>
          <a:blip r:embed="rId3"/>
          <a:stretch>
            <a:fillRect/>
          </a:stretch>
        </p:blipFill>
        <p:spPr>
          <a:xfrm>
            <a:off x="7738256" y="3334140"/>
            <a:ext cx="231668" cy="231668"/>
          </a:xfrm>
          <a:prstGeom prst="rect">
            <a:avLst/>
          </a:prstGeom>
        </p:spPr>
      </p:pic>
      <p:sp>
        <p:nvSpPr>
          <p:cNvPr id="5" name="TextBox 4">
            <a:extLst>
              <a:ext uri="{FF2B5EF4-FFF2-40B4-BE49-F238E27FC236}">
                <a16:creationId xmlns="" xmlns:a16="http://schemas.microsoft.com/office/drawing/2014/main" id="{323B8DB5-9F0C-46C1-B15A-C8ADFF85851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 xmlns:a16="http://schemas.microsoft.com/office/drawing/2014/main" id="{71B3F6C0-AFB9-4907-AF00-38FFCB7FB41F}"/>
              </a:ext>
            </a:extLst>
          </p:cNvPr>
          <p:cNvSpPr txBox="1"/>
          <p:nvPr/>
        </p:nvSpPr>
        <p:spPr>
          <a:xfrm>
            <a:off x="8673054" y="3198166"/>
            <a:ext cx="1367682" cy="461665"/>
          </a:xfrm>
          <a:prstGeom prst="rect">
            <a:avLst/>
          </a:prstGeom>
          <a:noFill/>
        </p:spPr>
        <p:txBody>
          <a:bodyPr wrap="none" rtlCol="0">
            <a:spAutoFit/>
          </a:bodyPr>
          <a:lstStyle/>
          <a:p>
            <a:r>
              <a:rPr lang="en-GB" sz="2400" u="sng" dirty="0">
                <a:latin typeface="Comic Sans MS" panose="030F0702030302020204" pitchFamily="66" charset="0"/>
              </a:rPr>
              <a:t>9</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1115624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 xmlns:a16="http://schemas.microsoft.com/office/drawing/2014/main"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19586566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8911" y="552286"/>
            <a:ext cx="6356954" cy="5806311"/>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 xmlns:a16="http://schemas.microsoft.com/office/drawing/2014/main" id="{27D75975-116B-44B8-B546-67C4DB3F4948}"/>
              </a:ext>
            </a:extLst>
          </p:cNvPr>
          <p:cNvSpPr/>
          <p:nvPr/>
        </p:nvSpPr>
        <p:spPr>
          <a:xfrm rot="2174079">
            <a:off x="7399605" y="3079604"/>
            <a:ext cx="978408" cy="2419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 xmlns:a16="http://schemas.microsoft.com/office/drawing/2014/main" id="{D8A0D230-C254-45FD-8B39-9D1570DD37ED}"/>
              </a:ext>
            </a:extLst>
          </p:cNvPr>
          <p:cNvPicPr>
            <a:picLocks noChangeAspect="1"/>
          </p:cNvPicPr>
          <p:nvPr/>
        </p:nvPicPr>
        <p:blipFill>
          <a:blip r:embed="rId3"/>
          <a:stretch>
            <a:fillRect/>
          </a:stretch>
        </p:blipFill>
        <p:spPr>
          <a:xfrm>
            <a:off x="8349876" y="3491997"/>
            <a:ext cx="190678" cy="190678"/>
          </a:xfrm>
          <a:prstGeom prst="rect">
            <a:avLst/>
          </a:prstGeom>
        </p:spPr>
      </p:pic>
      <p:sp>
        <p:nvSpPr>
          <p:cNvPr id="7" name="TextBox 6">
            <a:extLst>
              <a:ext uri="{FF2B5EF4-FFF2-40B4-BE49-F238E27FC236}">
                <a16:creationId xmlns="" xmlns:a16="http://schemas.microsoft.com/office/drawing/2014/main" id="{DB3CE703-4109-4BF3-9F69-FB1D2543BA7A}"/>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 xmlns:a16="http://schemas.microsoft.com/office/drawing/2014/main" id="{B5D50D50-4E9A-425F-A048-D9BCFF7014D5}"/>
              </a:ext>
            </a:extLst>
          </p:cNvPr>
          <p:cNvSpPr txBox="1"/>
          <p:nvPr/>
        </p:nvSpPr>
        <p:spPr>
          <a:xfrm>
            <a:off x="9089996" y="3451842"/>
            <a:ext cx="1505540" cy="461665"/>
          </a:xfrm>
          <a:prstGeom prst="rect">
            <a:avLst/>
          </a:prstGeom>
          <a:noFill/>
        </p:spPr>
        <p:txBody>
          <a:bodyPr wrap="none" rtlCol="0">
            <a:spAutoFit/>
          </a:bodyPr>
          <a:lstStyle/>
          <a:p>
            <a:r>
              <a:rPr lang="en-GB" sz="2400" u="sng" dirty="0">
                <a:latin typeface="Comic Sans MS" panose="030F0702030302020204" pitchFamily="66" charset="0"/>
              </a:rPr>
              <a:t>10</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7989777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 xmlns:a16="http://schemas.microsoft.com/office/drawing/2014/main"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21653727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196948"/>
            <a:ext cx="5928829" cy="6661052"/>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 xmlns:a16="http://schemas.microsoft.com/office/drawing/2014/main" id="{4C3896AB-7FFE-414D-BC7F-F27A79E68CA5}"/>
              </a:ext>
            </a:extLst>
          </p:cNvPr>
          <p:cNvSpPr/>
          <p:nvPr/>
        </p:nvSpPr>
        <p:spPr>
          <a:xfrm rot="12374395">
            <a:off x="8739201" y="3631837"/>
            <a:ext cx="978408" cy="2611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Minus Sign 3">
            <a:extLst>
              <a:ext uri="{FF2B5EF4-FFF2-40B4-BE49-F238E27FC236}">
                <a16:creationId xmlns="" xmlns:a16="http://schemas.microsoft.com/office/drawing/2014/main" id="{ED073FE9-535B-492C-8F22-FE07447C5B31}"/>
              </a:ext>
            </a:extLst>
          </p:cNvPr>
          <p:cNvSpPr/>
          <p:nvPr/>
        </p:nvSpPr>
        <p:spPr>
          <a:xfrm rot="17554915">
            <a:off x="8508915" y="3315067"/>
            <a:ext cx="365760" cy="391465"/>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545581B3-2D73-473A-B12E-BF80D35A82AE}"/>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 xmlns:a16="http://schemas.microsoft.com/office/drawing/2014/main" id="{9580E1AE-72AC-4ABF-BCD1-8E9811F75721}"/>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 xmlns:a16="http://schemas.microsoft.com/office/drawing/2014/main" id="{2B636628-389B-4C6C-B1A8-E6EBF32F6E00}"/>
              </a:ext>
            </a:extLst>
          </p:cNvPr>
          <p:cNvSpPr txBox="1"/>
          <p:nvPr/>
        </p:nvSpPr>
        <p:spPr>
          <a:xfrm>
            <a:off x="7770466" y="3181865"/>
            <a:ext cx="670376" cy="461665"/>
          </a:xfrm>
          <a:prstGeom prst="rect">
            <a:avLst/>
          </a:prstGeom>
          <a:noFill/>
        </p:spPr>
        <p:txBody>
          <a:bodyPr wrap="none" rtlCol="0">
            <a:spAutoFit/>
          </a:bodyPr>
          <a:lstStyle/>
          <a:p>
            <a:r>
              <a:rPr lang="en-GB" sz="2400" u="sng" dirty="0">
                <a:latin typeface="Comic Sans MS" panose="030F0702030302020204" pitchFamily="66" charset="0"/>
              </a:rPr>
              <a:t>gap</a:t>
            </a:r>
          </a:p>
        </p:txBody>
      </p:sp>
    </p:spTree>
    <p:extLst>
      <p:ext uri="{BB962C8B-B14F-4D97-AF65-F5344CB8AC3E}">
        <p14:creationId xmlns:p14="http://schemas.microsoft.com/office/powerpoint/2010/main" val="1050022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D8EDF109-54A7-48CF-BD0D-0EF24F799393}"/>
              </a:ext>
            </a:extLst>
          </p:cNvPr>
          <p:cNvSpPr/>
          <p:nvPr/>
        </p:nvSpPr>
        <p:spPr>
          <a:xfrm>
            <a:off x="2941982" y="589431"/>
            <a:ext cx="6096000" cy="5016758"/>
          </a:xfrm>
          <a:prstGeom prst="rect">
            <a:avLst/>
          </a:prstGeom>
        </p:spPr>
        <p:txBody>
          <a:bodyPr>
            <a:spAutoFit/>
          </a:bodyPr>
          <a:lstStyle/>
          <a:p>
            <a:r>
              <a:rPr lang="en-GB" sz="2000" u="sng" dirty="0">
                <a:latin typeface="Comic Sans MS" panose="030F0702030302020204" pitchFamily="66" charset="0"/>
              </a:rPr>
              <a:t>The Glory Be</a:t>
            </a:r>
          </a:p>
          <a:p>
            <a:r>
              <a:rPr lang="en-GB" sz="2000" dirty="0">
                <a:latin typeface="Comic Sans MS" panose="030F0702030302020204" pitchFamily="66" charset="0"/>
              </a:rPr>
              <a:t>Leaders:   Glory be to the Father, and to the Son, and to the Holy Spirit</a:t>
            </a:r>
            <a:r>
              <a:rPr lang="en-GB" dirty="0">
                <a:latin typeface="Comic Sans MS" panose="030F0702030302020204" pitchFamily="66" charset="0"/>
              </a:rPr>
              <a:t>. </a:t>
            </a:r>
          </a:p>
          <a:p>
            <a:endParaRPr lang="en-GB" sz="2400" b="1" dirty="0">
              <a:latin typeface="Comic Sans MS" panose="030F0702030302020204" pitchFamily="66" charset="0"/>
            </a:endParaRP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 As it was in the beginning, is now and ever shall be, world without end. Amen.</a:t>
            </a:r>
          </a:p>
          <a:p>
            <a:endParaRPr lang="en-GB" sz="2400" b="1" dirty="0">
              <a:latin typeface="Comic Sans MS" panose="030F0702030302020204" pitchFamily="66" charset="0"/>
            </a:endParaRPr>
          </a:p>
          <a:p>
            <a:r>
              <a:rPr lang="en-GB" sz="2000" u="sng" dirty="0">
                <a:latin typeface="Comic Sans MS" panose="030F0702030302020204" pitchFamily="66" charset="0"/>
              </a:rPr>
              <a:t>The Fatima Prayer</a:t>
            </a: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O my Jesus, forgive us our sins, lead all souls to Heaven, especially those who most need thy mercy</a:t>
            </a:r>
            <a:r>
              <a:rPr lang="en-GB" sz="2400" b="1" dirty="0">
                <a:latin typeface="Comic Sans MS" panose="030F0702030302020204" pitchFamily="66" charset="0"/>
              </a:rPr>
              <a:t>.</a:t>
            </a:r>
          </a:p>
        </p:txBody>
      </p:sp>
    </p:spTree>
    <p:extLst>
      <p:ext uri="{BB962C8B-B14F-4D97-AF65-F5344CB8AC3E}">
        <p14:creationId xmlns:p14="http://schemas.microsoft.com/office/powerpoint/2010/main" val="31957628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8188" y="1113382"/>
            <a:ext cx="7244227" cy="1508105"/>
          </a:xfrm>
          <a:prstGeom prst="rect">
            <a:avLst/>
          </a:prstGeom>
          <a:noFill/>
        </p:spPr>
        <p:txBody>
          <a:bodyPr wrap="none" rtlCol="0">
            <a:spAutoFit/>
          </a:bodyPr>
          <a:lstStyle/>
          <a:p>
            <a:pPr algn="ctr"/>
            <a:r>
              <a:rPr lang="en-GB" dirty="0" smtClean="0">
                <a:latin typeface="Arial Rounded MT Bold" panose="020F0704030504030204" pitchFamily="34" charset="0"/>
              </a:rPr>
              <a:t>We finish with the Sign of the Cross:</a:t>
            </a:r>
          </a:p>
          <a:p>
            <a:pPr algn="ctr"/>
            <a:endParaRPr lang="en-GB" dirty="0">
              <a:latin typeface="Arial Rounded MT Bold" panose="020F0704030504030204" pitchFamily="34" charset="0"/>
            </a:endParaRPr>
          </a:p>
          <a:p>
            <a:pPr algn="ctr"/>
            <a:r>
              <a:rPr lang="en-GB" sz="2800" u="sng" dirty="0" smtClean="0">
                <a:latin typeface="Arial Rounded MT Bold" panose="020F0704030504030204" pitchFamily="34" charset="0"/>
              </a:rPr>
              <a:t>In the name of the Father and of the Son </a:t>
            </a:r>
          </a:p>
          <a:p>
            <a:pPr algn="ctr"/>
            <a:r>
              <a:rPr lang="en-GB" sz="2800" u="sng" dirty="0" smtClean="0">
                <a:latin typeface="Arial Rounded MT Bold" panose="020F0704030504030204" pitchFamily="34" charset="0"/>
              </a:rPr>
              <a:t>and of the Holy Spirit.</a:t>
            </a:r>
            <a:endParaRPr lang="en-GB" sz="2800" u="sng" dirty="0">
              <a:latin typeface="Arial Rounded MT Bold" panose="020F0704030504030204"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23" y="3240503"/>
            <a:ext cx="333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4263963"/>
            <a:ext cx="2553863" cy="128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53051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400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692694FD-0477-4E6F-85AE-9763F1FF8336}"/>
              </a:ext>
            </a:extLst>
          </p:cNvPr>
          <p:cNvSpPr txBox="1"/>
          <p:nvPr/>
        </p:nvSpPr>
        <p:spPr>
          <a:xfrm>
            <a:off x="2372009" y="1707550"/>
            <a:ext cx="8161209" cy="1323439"/>
          </a:xfrm>
          <a:prstGeom prst="rect">
            <a:avLst/>
          </a:prstGeom>
          <a:noFill/>
        </p:spPr>
        <p:txBody>
          <a:bodyPr wrap="none" rtlCol="0">
            <a:spAutoFit/>
          </a:bodyPr>
          <a:lstStyle/>
          <a:p>
            <a:pPr algn="ctr"/>
            <a:r>
              <a:rPr lang="en-GB" sz="4000" dirty="0">
                <a:solidFill>
                  <a:schemeClr val="accent1">
                    <a:lumMod val="50000"/>
                  </a:schemeClr>
                </a:solidFill>
                <a:latin typeface="AR HERMANN" panose="02000000000000000000" pitchFamily="2" charset="0"/>
              </a:rPr>
              <a:t>Well done, you have just</a:t>
            </a:r>
          </a:p>
          <a:p>
            <a:pPr algn="ctr"/>
            <a:r>
              <a:rPr lang="en-GB" sz="4000" dirty="0">
                <a:solidFill>
                  <a:schemeClr val="accent1">
                    <a:lumMod val="50000"/>
                  </a:schemeClr>
                </a:solidFill>
                <a:latin typeface="AR HERMANN" panose="02000000000000000000" pitchFamily="2" charset="0"/>
              </a:rPr>
              <a:t> prayed one decade of the Rosary.</a:t>
            </a:r>
          </a:p>
        </p:txBody>
      </p:sp>
      <p:pic>
        <p:nvPicPr>
          <p:cNvPr id="4" name="Picture 3">
            <a:extLst>
              <a:ext uri="{FF2B5EF4-FFF2-40B4-BE49-F238E27FC236}">
                <a16:creationId xmlns="" xmlns:a16="http://schemas.microsoft.com/office/drawing/2014/main" id="{35AC4A6B-032C-413A-9DED-F90E10144554}"/>
              </a:ext>
            </a:extLst>
          </p:cNvPr>
          <p:cNvPicPr>
            <a:picLocks noChangeAspect="1"/>
          </p:cNvPicPr>
          <p:nvPr/>
        </p:nvPicPr>
        <p:blipFill>
          <a:blip r:embed="rId2"/>
          <a:stretch>
            <a:fillRect/>
          </a:stretch>
        </p:blipFill>
        <p:spPr>
          <a:xfrm>
            <a:off x="5000202" y="4096262"/>
            <a:ext cx="2771775" cy="1647825"/>
          </a:xfrm>
          <a:prstGeom prst="rect">
            <a:avLst/>
          </a:prstGeom>
          <a:gradFill>
            <a:gsLst>
              <a:gs pos="100000">
                <a:srgbClr val="BEC8D3"/>
              </a:gs>
              <a:gs pos="0">
                <a:schemeClr val="accent4">
                  <a:lumMod val="40000"/>
                  <a:lumOff val="60000"/>
                </a:schemeClr>
              </a:gs>
              <a:gs pos="100000">
                <a:schemeClr val="accent1">
                  <a:lumMod val="45000"/>
                  <a:lumOff val="55000"/>
                </a:schemeClr>
              </a:gs>
              <a:gs pos="50000">
                <a:srgbClr val="D5D3BF"/>
              </a:gs>
              <a:gs pos="100000">
                <a:schemeClr val="accent1">
                  <a:lumMod val="45000"/>
                  <a:lumOff val="55000"/>
                </a:schemeClr>
              </a:gs>
              <a:gs pos="100000">
                <a:schemeClr val="accent1">
                  <a:lumMod val="30000"/>
                  <a:lumOff val="70000"/>
                </a:schemeClr>
              </a:gs>
            </a:gsLst>
            <a:lin ang="5400000" scaled="1"/>
          </a:gradFill>
          <a:ln w="57150">
            <a:solidFill>
              <a:srgbClr val="FFC000"/>
            </a:solidFill>
          </a:ln>
        </p:spPr>
      </p:pic>
    </p:spTree>
    <p:extLst>
      <p:ext uri="{BB962C8B-B14F-4D97-AF65-F5344CB8AC3E}">
        <p14:creationId xmlns:p14="http://schemas.microsoft.com/office/powerpoint/2010/main" val="19149529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7528E93D-1D90-4B5C-AC97-8AAA1B9F00F2}"/>
              </a:ext>
            </a:extLst>
          </p:cNvPr>
          <p:cNvSpPr/>
          <p:nvPr/>
        </p:nvSpPr>
        <p:spPr>
          <a:xfrm>
            <a:off x="2935458" y="736102"/>
            <a:ext cx="6096000" cy="5262979"/>
          </a:xfrm>
          <a:prstGeom prst="rect">
            <a:avLst/>
          </a:prstGeom>
        </p:spPr>
        <p:txBody>
          <a:bodyPr>
            <a:spAutoFit/>
          </a:bodyPr>
          <a:lstStyle/>
          <a:p>
            <a:r>
              <a:rPr lang="en-GB" sz="2400" b="1" u="sng" dirty="0">
                <a:latin typeface="Comic Sans MS" panose="030F0702030302020204" pitchFamily="66" charset="0"/>
              </a:rPr>
              <a:t>Children’s Offering to Our Lady</a:t>
            </a:r>
          </a:p>
          <a:p>
            <a:endParaRPr lang="en-GB" sz="2400" b="1" u="sng" dirty="0">
              <a:latin typeface="Comic Sans MS" panose="030F0702030302020204" pitchFamily="66" charset="0"/>
            </a:endParaRPr>
          </a:p>
          <a:p>
            <a:r>
              <a:rPr lang="en-GB" sz="2400" b="1" u="sng" dirty="0">
                <a:latin typeface="Comic Sans MS" panose="030F0702030302020204" pitchFamily="66" charset="0"/>
              </a:rPr>
              <a:t>ALL:</a:t>
            </a:r>
          </a:p>
          <a:p>
            <a:r>
              <a:rPr lang="en-GB" sz="2400" b="1" dirty="0">
                <a:latin typeface="Comic Sans MS" panose="030F0702030302020204" pitchFamily="66" charset="0"/>
              </a:rPr>
              <a:t>Mary, my Mother, today I come to you with joy, to give you my whole heart. To you I bring every single person, that I hold in love in my heart: my parents, my brothers and my sisters, all my friends, but also those who have hurt me. Be a Mother to us all, bless and protect us. With you and through you I want to belong completely to Jesus.</a:t>
            </a:r>
          </a:p>
          <a:p>
            <a:r>
              <a:rPr lang="en-GB" sz="2400" b="1" dirty="0">
                <a:latin typeface="Comic Sans MS" panose="030F0702030302020204" pitchFamily="66" charset="0"/>
              </a:rPr>
              <a:t>Amen.</a:t>
            </a:r>
          </a:p>
        </p:txBody>
      </p:sp>
    </p:spTree>
    <p:extLst>
      <p:ext uri="{BB962C8B-B14F-4D97-AF65-F5344CB8AC3E}">
        <p14:creationId xmlns:p14="http://schemas.microsoft.com/office/powerpoint/2010/main" val="40943513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BEC8D3"/>
            </a:gs>
            <a:gs pos="74000">
              <a:schemeClr val="accent4">
                <a:lumMod val="40000"/>
                <a:lumOff val="60000"/>
              </a:schemeClr>
            </a:gs>
            <a:gs pos="100000">
              <a:schemeClr val="accent1">
                <a:lumMod val="45000"/>
                <a:lumOff val="55000"/>
              </a:schemeClr>
            </a:gs>
            <a:gs pos="91200">
              <a:srgbClr val="C4CBCE"/>
            </a:gs>
            <a:gs pos="100000">
              <a:srgbClr val="D5D3BF"/>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C14383-BA0B-4265-8748-455D0C04370F}"/>
              </a:ext>
            </a:extLst>
          </p:cNvPr>
          <p:cNvSpPr txBox="1"/>
          <p:nvPr/>
        </p:nvSpPr>
        <p:spPr>
          <a:xfrm>
            <a:off x="2565405" y="1955410"/>
            <a:ext cx="7313220" cy="1446550"/>
          </a:xfrm>
          <a:prstGeom prst="rect">
            <a:avLst/>
          </a:prstGeom>
          <a:noFill/>
        </p:spPr>
        <p:txBody>
          <a:bodyPr wrap="none" rtlCol="0">
            <a:spAutoFit/>
          </a:bodyPr>
          <a:lstStyle/>
          <a:p>
            <a:pPr algn="ctr"/>
            <a:r>
              <a:rPr lang="en-GB" sz="4000" dirty="0">
                <a:solidFill>
                  <a:schemeClr val="accent1">
                    <a:lumMod val="50000"/>
                  </a:schemeClr>
                </a:solidFill>
                <a:latin typeface="AR HERMANN" panose="02000000000000000000" pitchFamily="2" charset="0"/>
              </a:rPr>
              <a:t>The following slides will help </a:t>
            </a:r>
          </a:p>
          <a:p>
            <a:pPr algn="ctr"/>
            <a:r>
              <a:rPr lang="en-GB" sz="4000" dirty="0">
                <a:solidFill>
                  <a:schemeClr val="accent1">
                    <a:lumMod val="50000"/>
                  </a:schemeClr>
                </a:solidFill>
                <a:latin typeface="AR HERMANN" panose="02000000000000000000" pitchFamily="2" charset="0"/>
              </a:rPr>
              <a:t>to pray a </a:t>
            </a:r>
            <a:r>
              <a:rPr lang="en-GB" sz="4800" u="sng" dirty="0">
                <a:solidFill>
                  <a:schemeClr val="accent1">
                    <a:lumMod val="50000"/>
                  </a:schemeClr>
                </a:solidFill>
                <a:latin typeface="AR HERMANN" panose="02000000000000000000" pitchFamily="2" charset="0"/>
              </a:rPr>
              <a:t>complete</a:t>
            </a:r>
            <a:r>
              <a:rPr lang="en-GB" sz="4000" dirty="0">
                <a:solidFill>
                  <a:schemeClr val="accent1">
                    <a:lumMod val="50000"/>
                  </a:schemeClr>
                </a:solidFill>
                <a:latin typeface="AR HERMANN" panose="02000000000000000000" pitchFamily="2" charset="0"/>
              </a:rPr>
              <a:t> </a:t>
            </a:r>
            <a:r>
              <a:rPr lang="en-GB" sz="4800" dirty="0">
                <a:solidFill>
                  <a:schemeClr val="accent1">
                    <a:lumMod val="50000"/>
                  </a:schemeClr>
                </a:solidFill>
                <a:latin typeface="AR HERMANN" panose="02000000000000000000" pitchFamily="2" charset="0"/>
              </a:rPr>
              <a:t>Rosary</a:t>
            </a:r>
            <a:r>
              <a:rPr lang="en-GB" sz="4000" dirty="0">
                <a:solidFill>
                  <a:schemeClr val="accent1">
                    <a:lumMod val="50000"/>
                  </a:schemeClr>
                </a:solidFill>
                <a:latin typeface="AR HERMANN" panose="02000000000000000000" pitchFamily="2" charset="0"/>
              </a:rPr>
              <a:t>:</a:t>
            </a:r>
          </a:p>
        </p:txBody>
      </p:sp>
    </p:spTree>
    <p:extLst>
      <p:ext uri="{BB962C8B-B14F-4D97-AF65-F5344CB8AC3E}">
        <p14:creationId xmlns:p14="http://schemas.microsoft.com/office/powerpoint/2010/main" val="1929642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44359717-47B5-48B7-98D1-E72872F39570}"/>
              </a:ext>
            </a:extLst>
          </p:cNvPr>
          <p:cNvPicPr>
            <a:picLocks noChangeAspect="1"/>
          </p:cNvPicPr>
          <p:nvPr/>
        </p:nvPicPr>
        <p:blipFill>
          <a:blip r:embed="rId2"/>
          <a:stretch>
            <a:fillRect/>
          </a:stretch>
        </p:blipFill>
        <p:spPr>
          <a:xfrm rot="5400000">
            <a:off x="3935527" y="-1546987"/>
            <a:ext cx="5008098" cy="9593248"/>
          </a:xfrm>
          <a:prstGeom prst="rect">
            <a:avLst/>
          </a:prstGeom>
        </p:spPr>
      </p:pic>
    </p:spTree>
    <p:extLst>
      <p:ext uri="{BB962C8B-B14F-4D97-AF65-F5344CB8AC3E}">
        <p14:creationId xmlns:p14="http://schemas.microsoft.com/office/powerpoint/2010/main" val="14432853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1DF20D60-6095-4EFD-AC90-4E6B9D3C3848}"/>
              </a:ext>
            </a:extLst>
          </p:cNvPr>
          <p:cNvPicPr>
            <a:picLocks noChangeAspect="1"/>
          </p:cNvPicPr>
          <p:nvPr/>
        </p:nvPicPr>
        <p:blipFill>
          <a:blip r:embed="rId2"/>
          <a:stretch>
            <a:fillRect/>
          </a:stretch>
        </p:blipFill>
        <p:spPr>
          <a:xfrm rot="16200000">
            <a:off x="689276" y="-93787"/>
            <a:ext cx="11704408" cy="7540279"/>
          </a:xfrm>
          <a:prstGeom prst="rect">
            <a:avLst/>
          </a:prstGeom>
          <a:effectLst>
            <a:softEdge rad="1270000"/>
          </a:effectLst>
        </p:spPr>
      </p:pic>
      <p:pic>
        <p:nvPicPr>
          <p:cNvPr id="3" name="Picture 2">
            <a:extLst>
              <a:ext uri="{FF2B5EF4-FFF2-40B4-BE49-F238E27FC236}">
                <a16:creationId xmlns="" xmlns:a16="http://schemas.microsoft.com/office/drawing/2014/main" id="{8CB19ED2-DE8A-4006-A613-76567728E9A0}"/>
              </a:ext>
            </a:extLst>
          </p:cNvPr>
          <p:cNvPicPr>
            <a:picLocks noChangeAspect="1"/>
          </p:cNvPicPr>
          <p:nvPr/>
        </p:nvPicPr>
        <p:blipFill>
          <a:blip r:embed="rId3"/>
          <a:stretch>
            <a:fillRect/>
          </a:stretch>
        </p:blipFill>
        <p:spPr>
          <a:xfrm>
            <a:off x="-1122512" y="0"/>
            <a:ext cx="5318031" cy="5922718"/>
          </a:xfrm>
          <a:prstGeom prst="rect">
            <a:avLst/>
          </a:prstGeom>
        </p:spPr>
      </p:pic>
    </p:spTree>
    <p:extLst>
      <p:ext uri="{BB962C8B-B14F-4D97-AF65-F5344CB8AC3E}">
        <p14:creationId xmlns:p14="http://schemas.microsoft.com/office/powerpoint/2010/main" val="9730523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71000">
              <a:schemeClr val="accent4">
                <a:lumMod val="40000"/>
                <a:lumOff val="60000"/>
              </a:schemeClr>
            </a:gs>
            <a:gs pos="100000">
              <a:schemeClr val="accent1">
                <a:lumMod val="45000"/>
                <a:lumOff val="55000"/>
              </a:schemeClr>
            </a:gs>
            <a:gs pos="93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0E7CBCBD-5E16-4CF2-B00D-F2F43E52E7C9}"/>
              </a:ext>
            </a:extLst>
          </p:cNvPr>
          <p:cNvSpPr txBox="1"/>
          <p:nvPr/>
        </p:nvSpPr>
        <p:spPr>
          <a:xfrm>
            <a:off x="1252026" y="1111347"/>
            <a:ext cx="6654018" cy="2554545"/>
          </a:xfrm>
          <a:prstGeom prst="rect">
            <a:avLst/>
          </a:prstGeom>
          <a:noFill/>
        </p:spPr>
        <p:txBody>
          <a:bodyPr wrap="square" rtlCol="0">
            <a:spAutoFit/>
          </a:bodyPr>
          <a:lstStyle/>
          <a:p>
            <a:r>
              <a:rPr lang="en-GB" sz="3200" dirty="0" smtClean="0">
                <a:latin typeface="AR ESSENCE" panose="02000000000000000000" pitchFamily="2" charset="0"/>
              </a:rPr>
              <a:t>There are </a:t>
            </a:r>
            <a:r>
              <a:rPr lang="en-GB" sz="3200" dirty="0">
                <a:latin typeface="AR ESSENCE" panose="02000000000000000000" pitchFamily="2" charset="0"/>
              </a:rPr>
              <a:t>4 sets of mysteries. </a:t>
            </a:r>
            <a:r>
              <a:rPr lang="en-GB" sz="3200" dirty="0" smtClean="0">
                <a:latin typeface="AR ESSENCE" panose="02000000000000000000" pitchFamily="2" charset="0"/>
              </a:rPr>
              <a:t>Traditionally, each of them are meditated  </a:t>
            </a:r>
            <a:r>
              <a:rPr lang="en-GB" sz="3200" dirty="0">
                <a:latin typeface="AR ESSENCE" panose="02000000000000000000" pitchFamily="2" charset="0"/>
              </a:rPr>
              <a:t>on certain days of the week. If the whole Rosary is prayed, we meditate on each mystery for the duration of 10 Hail Mary prayers.</a:t>
            </a:r>
          </a:p>
        </p:txBody>
      </p:sp>
      <p:sp>
        <p:nvSpPr>
          <p:cNvPr id="3" name="TextBox 2">
            <a:extLst>
              <a:ext uri="{FF2B5EF4-FFF2-40B4-BE49-F238E27FC236}">
                <a16:creationId xmlns="" xmlns:a16="http://schemas.microsoft.com/office/drawing/2014/main" id="{7EE07E86-1C95-47B7-A81C-B61BF4B4EC97}"/>
              </a:ext>
            </a:extLst>
          </p:cNvPr>
          <p:cNvSpPr txBox="1"/>
          <p:nvPr/>
        </p:nvSpPr>
        <p:spPr>
          <a:xfrm>
            <a:off x="5135116" y="4158335"/>
            <a:ext cx="5723042" cy="1323439"/>
          </a:xfrm>
          <a:prstGeom prst="rect">
            <a:avLst/>
          </a:prstGeom>
          <a:noFill/>
        </p:spPr>
        <p:txBody>
          <a:bodyPr wrap="none" rtlCol="0">
            <a:spAutoFit/>
          </a:bodyPr>
          <a:lstStyle/>
          <a:p>
            <a:r>
              <a:rPr lang="en-GB" sz="4000" dirty="0">
                <a:latin typeface="AR HERMANN" panose="02000000000000000000" pitchFamily="2" charset="0"/>
              </a:rPr>
              <a:t>These are the </a:t>
            </a:r>
            <a:r>
              <a:rPr lang="en-GB" sz="4000" dirty="0">
                <a:latin typeface="AR CARTER" panose="02000000000000000000" pitchFamily="2" charset="0"/>
              </a:rPr>
              <a:t>4</a:t>
            </a:r>
            <a:r>
              <a:rPr lang="en-GB" sz="4000" dirty="0">
                <a:latin typeface="AR HERMANN" panose="02000000000000000000" pitchFamily="2" charset="0"/>
              </a:rPr>
              <a:t> sets of</a:t>
            </a:r>
          </a:p>
          <a:p>
            <a:r>
              <a:rPr lang="en-GB" sz="4000" dirty="0">
                <a:latin typeface="AR HERMANN" panose="02000000000000000000" pitchFamily="2" charset="0"/>
              </a:rPr>
              <a:t> MYSTERIES</a:t>
            </a:r>
            <a:r>
              <a:rPr lang="en-GB" sz="4000" dirty="0">
                <a:latin typeface="AR ESSENCE" panose="02000000000000000000" pitchFamily="2" charset="0"/>
              </a:rPr>
              <a:t>:</a:t>
            </a:r>
          </a:p>
        </p:txBody>
      </p:sp>
    </p:spTree>
    <p:extLst>
      <p:ext uri="{BB962C8B-B14F-4D97-AF65-F5344CB8AC3E}">
        <p14:creationId xmlns:p14="http://schemas.microsoft.com/office/powerpoint/2010/main" val="2377985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100000">
              <a:srgbClr val="BEC8D3"/>
            </a:gs>
            <a:gs pos="0">
              <a:schemeClr val="accent4">
                <a:lumMod val="40000"/>
                <a:lumOff val="60000"/>
              </a:schemeClr>
            </a:gs>
            <a:gs pos="100000">
              <a:schemeClr val="accent1">
                <a:lumMod val="45000"/>
                <a:lumOff val="55000"/>
              </a:schemeClr>
            </a:gs>
            <a:gs pos="86000">
              <a:srgbClr val="D5D3BF"/>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4CA80C3F-F4E9-41F4-A69A-412CF27E2621}"/>
              </a:ext>
            </a:extLst>
          </p:cNvPr>
          <p:cNvPicPr>
            <a:picLocks noChangeAspect="1"/>
          </p:cNvPicPr>
          <p:nvPr/>
        </p:nvPicPr>
        <p:blipFill>
          <a:blip r:embed="rId2"/>
          <a:stretch>
            <a:fillRect/>
          </a:stretch>
        </p:blipFill>
        <p:spPr>
          <a:xfrm>
            <a:off x="182895" y="218880"/>
            <a:ext cx="6608637" cy="1658256"/>
          </a:xfrm>
          <a:prstGeom prst="rect">
            <a:avLst/>
          </a:prstGeom>
        </p:spPr>
      </p:pic>
      <p:pic>
        <p:nvPicPr>
          <p:cNvPr id="3" name="Picture 2">
            <a:extLst>
              <a:ext uri="{FF2B5EF4-FFF2-40B4-BE49-F238E27FC236}">
                <a16:creationId xmlns="" xmlns:a16="http://schemas.microsoft.com/office/drawing/2014/main" id="{8BA161F1-3C9A-4CE6-A5B5-3CAA28D48C82}"/>
              </a:ext>
            </a:extLst>
          </p:cNvPr>
          <p:cNvPicPr>
            <a:picLocks noChangeAspect="1"/>
          </p:cNvPicPr>
          <p:nvPr/>
        </p:nvPicPr>
        <p:blipFill>
          <a:blip r:embed="rId3"/>
          <a:stretch>
            <a:fillRect/>
          </a:stretch>
        </p:blipFill>
        <p:spPr>
          <a:xfrm>
            <a:off x="5321213" y="1840557"/>
            <a:ext cx="6687892" cy="1676545"/>
          </a:xfrm>
          <a:prstGeom prst="rect">
            <a:avLst/>
          </a:prstGeom>
        </p:spPr>
      </p:pic>
      <p:pic>
        <p:nvPicPr>
          <p:cNvPr id="4" name="Picture 3">
            <a:extLst>
              <a:ext uri="{FF2B5EF4-FFF2-40B4-BE49-F238E27FC236}">
                <a16:creationId xmlns="" xmlns:a16="http://schemas.microsoft.com/office/drawing/2014/main" id="{B5C5AE3D-C2DE-4D9C-A101-5B936B8513B3}"/>
              </a:ext>
            </a:extLst>
          </p:cNvPr>
          <p:cNvPicPr>
            <a:picLocks noChangeAspect="1"/>
          </p:cNvPicPr>
          <p:nvPr/>
        </p:nvPicPr>
        <p:blipFill>
          <a:blip r:embed="rId4"/>
          <a:stretch>
            <a:fillRect/>
          </a:stretch>
        </p:blipFill>
        <p:spPr>
          <a:xfrm>
            <a:off x="0" y="3517102"/>
            <a:ext cx="6456224" cy="1621677"/>
          </a:xfrm>
          <a:prstGeom prst="rect">
            <a:avLst/>
          </a:prstGeom>
        </p:spPr>
      </p:pic>
      <p:pic>
        <p:nvPicPr>
          <p:cNvPr id="5" name="Picture 4">
            <a:extLst>
              <a:ext uri="{FF2B5EF4-FFF2-40B4-BE49-F238E27FC236}">
                <a16:creationId xmlns="" xmlns:a16="http://schemas.microsoft.com/office/drawing/2014/main" id="{DFFFF657-3EA3-4D22-A9B1-80C73797BB14}"/>
              </a:ext>
            </a:extLst>
          </p:cNvPr>
          <p:cNvPicPr>
            <a:picLocks noChangeAspect="1"/>
          </p:cNvPicPr>
          <p:nvPr/>
        </p:nvPicPr>
        <p:blipFill>
          <a:blip r:embed="rId5"/>
          <a:stretch>
            <a:fillRect/>
          </a:stretch>
        </p:blipFill>
        <p:spPr>
          <a:xfrm>
            <a:off x="5321213" y="5138779"/>
            <a:ext cx="6870787" cy="1719221"/>
          </a:xfrm>
          <a:prstGeom prst="rect">
            <a:avLst/>
          </a:prstGeom>
        </p:spPr>
      </p:pic>
    </p:spTree>
    <p:extLst>
      <p:ext uri="{BB962C8B-B14F-4D97-AF65-F5344CB8AC3E}">
        <p14:creationId xmlns:p14="http://schemas.microsoft.com/office/powerpoint/2010/main" val="33160464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2635</TotalTime>
  <Words>1230</Words>
  <Application>Microsoft Office PowerPoint</Application>
  <PresentationFormat>Widescreen</PresentationFormat>
  <Paragraphs>229</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 CARTER</vt:lpstr>
      <vt:lpstr>AR ESSENCE</vt:lpstr>
      <vt:lpstr>AR HERMANN</vt:lpstr>
      <vt:lpstr>Arial</vt:lpstr>
      <vt:lpstr>Arial Rounded MT Bold</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KnowHow</dc:creator>
  <cp:lastModifiedBy>psmith</cp:lastModifiedBy>
  <cp:revision>63</cp:revision>
  <dcterms:created xsi:type="dcterms:W3CDTF">2018-10-14T21:45:14Z</dcterms:created>
  <dcterms:modified xsi:type="dcterms:W3CDTF">2020-02-11T14:20:29Z</dcterms:modified>
</cp:coreProperties>
</file>