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handoutMasterIdLst>
    <p:handoutMasterId r:id="rId11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9" autoAdjust="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A6B4F6-569C-4F50-9CA3-0621EF37656A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7A7364-78CF-482A-9712-12CAB16547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50286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54BC9DD-E44D-440A-A1A7-3E7B7F6641B5}" type="datetimeFigureOut">
              <a:rPr lang="en-GB" smtClean="0"/>
              <a:t>05/12/2016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A4F166D-FCFD-48BC-BD7E-185D20171A7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eAIuYRla1nQ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gif"/><Relationship Id="rId7" Type="http://schemas.openxmlformats.org/officeDocument/2006/relationships/image" Target="../media/image13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gif"/><Relationship Id="rId5" Type="http://schemas.openxmlformats.org/officeDocument/2006/relationships/image" Target="../media/image3.gif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E-safety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Staying safe on the internet </a:t>
            </a:r>
          </a:p>
        </p:txBody>
      </p:sp>
      <p:pic>
        <p:nvPicPr>
          <p:cNvPr id="1027" name="Picture 3" descr="C:\Users\jdobson\AppData\Local\Microsoft\Windows\Temporary Internet Files\Content.IE5\LCRZQDZP\be-safe-and-be-happy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04903">
            <a:off x="1403648" y="692696"/>
            <a:ext cx="2363731" cy="275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9718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Our 4 top tips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People you don’t know are strangers, they’re not always who they say they are.</a:t>
            </a:r>
          </a:p>
          <a:p>
            <a:r>
              <a:rPr lang="en-GB" dirty="0" smtClean="0"/>
              <a:t>Treat people as you would on the playground.</a:t>
            </a:r>
          </a:p>
          <a:p>
            <a:pPr algn="ctr"/>
            <a:r>
              <a:rPr lang="en-GB" dirty="0" smtClean="0"/>
              <a:t>Keep your personal information private.</a:t>
            </a:r>
          </a:p>
          <a:p>
            <a:pPr algn="ctr"/>
            <a:r>
              <a:rPr lang="en-GB" dirty="0" smtClean="0"/>
              <a:t>If you ever get a bad feeling always tell an adult.  </a:t>
            </a:r>
            <a:endParaRPr lang="en-GB" dirty="0"/>
          </a:p>
        </p:txBody>
      </p:sp>
      <p:pic>
        <p:nvPicPr>
          <p:cNvPr id="2051" name="Picture 3" descr="C:\Users\jdobson\AppData\Local\Microsoft\Windows\Temporary Internet Files\Content.IE5\XLRJ77SV\sstranger20danger201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dobson\AppData\Local\Microsoft\Windows\Temporary Internet Files\Content.IE5\MC1E75SX\sstranger20danger201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dobson\AppData\Local\Microsoft\Windows\Temporary Internet Files\Content.IE5\XLRJ77SV\sstranger20danger201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dobson\AppData\Local\Microsoft\Windows\Temporary Internet Files\Content.IE5\MC1E75SX\sstranger20danger201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dobson\AppData\Local\Microsoft\Windows\Temporary Internet Files\Content.IE5\XLRJ77SV\sstranger20danger201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7" y="3424237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jdobson\AppData\Local\Microsoft\Windows\Temporary Internet Files\Content.IE5\C5LJIINT\stranger_danger_by_burn4k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764704"/>
            <a:ext cx="2303748" cy="1535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72587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to stay safe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Don’t open up e-mails from unknown people or strangers</a:t>
            </a:r>
          </a:p>
          <a:p>
            <a:r>
              <a:rPr lang="en-GB" dirty="0" smtClean="0"/>
              <a:t>Don’t enter competitions or contests online because most of them are fake or spam</a:t>
            </a:r>
          </a:p>
          <a:p>
            <a:r>
              <a:rPr lang="en-GB" dirty="0" smtClean="0"/>
              <a:t>Don’t download things from the internet without knowing that it’s not going to spread a virus throughout your computer or laptop</a:t>
            </a:r>
            <a:endParaRPr lang="en-GB" dirty="0"/>
          </a:p>
        </p:txBody>
      </p:sp>
      <p:pic>
        <p:nvPicPr>
          <p:cNvPr id="2050" name="Picture 2" descr="C:\Users\jdobson\AppData\Local\Microsoft\Windows\Temporary Internet Files\Content.IE5\5M4ALAFF\email[1]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241" y="836712"/>
            <a:ext cx="1512168" cy="1957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634333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Passwords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en-GB" dirty="0"/>
              <a:t>T</a:t>
            </a:r>
            <a:r>
              <a:rPr lang="en-GB" dirty="0" smtClean="0"/>
              <a:t>he best passwords include numbers, random letters and symbols.</a:t>
            </a:r>
          </a:p>
          <a:p>
            <a:pPr marL="68580" indent="0">
              <a:buNone/>
            </a:pPr>
            <a:r>
              <a:rPr lang="en-GB" dirty="0" smtClean="0"/>
              <a:t>An example:</a:t>
            </a:r>
          </a:p>
          <a:p>
            <a:pPr marL="68580" indent="0">
              <a:buNone/>
            </a:pPr>
            <a:r>
              <a:rPr lang="en-GB" dirty="0" smtClean="0"/>
              <a:t>3lit3 399 (which translates to)</a:t>
            </a:r>
          </a:p>
          <a:p>
            <a:pPr marL="68580" indent="0">
              <a:buNone/>
            </a:pPr>
            <a:r>
              <a:rPr lang="en-GB" dirty="0" smtClean="0"/>
              <a:t>Elite egg</a:t>
            </a:r>
            <a:endParaRPr lang="en-GB" dirty="0"/>
          </a:p>
        </p:txBody>
      </p:sp>
      <p:pic>
        <p:nvPicPr>
          <p:cNvPr id="3074" name="Picture 2" descr="C:\Users\jdobson\AppData\Local\Microsoft\Windows\Temporary Internet Files\Content.IE5\5M4ALAFF\silenciomidiatico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01008"/>
            <a:ext cx="2448272" cy="278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55793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 M A R 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913660"/>
          </a:xfrm>
        </p:spPr>
        <p:txBody>
          <a:bodyPr/>
          <a:lstStyle/>
          <a:p>
            <a:pPr marL="68580" indent="0">
              <a:buNone/>
            </a:pPr>
            <a:r>
              <a:rPr lang="en-GB" dirty="0" smtClean="0"/>
              <a:t>When you’re on the internet you should always remember </a:t>
            </a:r>
            <a:r>
              <a:rPr lang="en-GB" b="1" u="sng" dirty="0" smtClean="0"/>
              <a:t>SMART</a:t>
            </a:r>
          </a:p>
          <a:p>
            <a:pPr marL="68580" indent="0">
              <a:buNone/>
            </a:pPr>
            <a:r>
              <a:rPr lang="en-GB" b="1" u="sng" dirty="0" smtClean="0"/>
              <a:t>S</a:t>
            </a:r>
            <a:r>
              <a:rPr lang="en-GB" dirty="0" smtClean="0"/>
              <a:t>tay safe</a:t>
            </a:r>
          </a:p>
          <a:p>
            <a:pPr marL="68580" indent="0">
              <a:buNone/>
            </a:pPr>
            <a:r>
              <a:rPr lang="en-GB" dirty="0" smtClean="0"/>
              <a:t>Don’t </a:t>
            </a:r>
            <a:r>
              <a:rPr lang="en-GB" b="1" u="sng" dirty="0" smtClean="0"/>
              <a:t>M</a:t>
            </a:r>
            <a:r>
              <a:rPr lang="en-GB" dirty="0" smtClean="0"/>
              <a:t>eet up with people</a:t>
            </a:r>
          </a:p>
          <a:p>
            <a:pPr marL="68580" indent="0">
              <a:buNone/>
            </a:pPr>
            <a:r>
              <a:rPr lang="en-GB" dirty="0" smtClean="0"/>
              <a:t>Don’t </a:t>
            </a:r>
            <a:r>
              <a:rPr lang="en-GB" b="1" u="sng" dirty="0" smtClean="0"/>
              <a:t> A</a:t>
            </a:r>
            <a:r>
              <a:rPr lang="en-GB" dirty="0" smtClean="0"/>
              <a:t>ccept random files or emails </a:t>
            </a:r>
          </a:p>
          <a:p>
            <a:pPr marL="68580" indent="0">
              <a:buNone/>
            </a:pPr>
            <a:r>
              <a:rPr lang="en-GB" dirty="0" smtClean="0"/>
              <a:t>Check if the website your using is </a:t>
            </a:r>
            <a:r>
              <a:rPr lang="en-GB" b="1" u="sng" dirty="0" smtClean="0"/>
              <a:t>R</a:t>
            </a:r>
            <a:r>
              <a:rPr lang="en-GB" dirty="0" smtClean="0"/>
              <a:t>eliable</a:t>
            </a:r>
          </a:p>
          <a:p>
            <a:pPr marL="68580" indent="0">
              <a:buNone/>
            </a:pPr>
            <a:r>
              <a:rPr lang="en-GB" b="1" u="sng" dirty="0" smtClean="0"/>
              <a:t>T</a:t>
            </a:r>
            <a:r>
              <a:rPr lang="en-GB" dirty="0" smtClean="0"/>
              <a:t>ell someone you trust if something you don’t know pops up or you find a website that makes you uncomfortable  </a:t>
            </a:r>
            <a:endParaRPr lang="en-GB" b="1" u="sng" dirty="0" smtClean="0"/>
          </a:p>
          <a:p>
            <a:pPr marL="68580" indent="0">
              <a:buNone/>
            </a:pPr>
            <a:endParaRPr lang="en-GB" sz="3000" b="1" u="sng" dirty="0"/>
          </a:p>
        </p:txBody>
      </p:sp>
      <p:pic>
        <p:nvPicPr>
          <p:cNvPr id="4098" name="Picture 2" descr="C:\Users\jdobson\AppData\Local\Microsoft\Windows\Temporary Internet Files\Content.IE5\EZ4K6H33\ComputerBambini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745287"/>
            <a:ext cx="1656184" cy="16514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8770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548680"/>
            <a:ext cx="7024744" cy="1143000"/>
          </a:xfrm>
        </p:spPr>
        <p:txBody>
          <a:bodyPr/>
          <a:lstStyle/>
          <a:p>
            <a:r>
              <a:rPr lang="en-GB" dirty="0" smtClean="0"/>
              <a:t>Hector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844824"/>
            <a:ext cx="6777317" cy="3987805"/>
          </a:xfrm>
        </p:spPr>
        <p:txBody>
          <a:bodyPr/>
          <a:lstStyle/>
          <a:p>
            <a:pPr marL="68580" indent="0">
              <a:buNone/>
            </a:pPr>
            <a:r>
              <a:rPr lang="en-GB" dirty="0" smtClean="0"/>
              <a:t>Hector is a clever dolphin that will appear on your screen if you click him. You click him when you see a website that you don’t like or is making you feel very uncomfortable. When you click Hector a screen will appear that will cover up the current website. After you click it, fetch a trustworthy adult to report the website.</a:t>
            </a:r>
          </a:p>
        </p:txBody>
      </p:sp>
      <p:pic>
        <p:nvPicPr>
          <p:cNvPr id="1026" name="Picture 2" descr="C:\Users\jdobson\AppData\Local\Microsoft\Windows\Temporary Internet Files\Content.IE5\TIKWF94E\Hector's_Dolphin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836712"/>
            <a:ext cx="2200582" cy="85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83747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.033 0.027 0.06 0.06 0.06 C 0.099 0.06 0.113 0.03 0.119 0.012 L 0.125 -0.012 C 0.131 -0.03 0.146 -0.06 0.19 -0.06 C 0.218 -0.06 0.25 -0.033 0.25 0 C 0.25 0.033 0.218 0.06 0.19 0.06 C 0.146 0.06 0.131 0.03 0.125 0.012 L 0.119 -0.012 C 0.113 -0.03 0.099 -0.06 0.06 -0.06 C 0.027 -0.06 0 -0.033 0 0 Z" pathEditMode="relative" ptsTypes="">
                                      <p:cBhvr>
                                        <p:cTn id="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this video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https://youtu.be/eAIuYRla1nQ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302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1052736"/>
            <a:ext cx="7024744" cy="1143000"/>
          </a:xfrm>
        </p:spPr>
        <p:txBody>
          <a:bodyPr/>
          <a:lstStyle/>
          <a:p>
            <a:r>
              <a:rPr lang="en-GB" dirty="0" smtClean="0"/>
              <a:t>Quiz!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en-GB" dirty="0"/>
              <a:t>W</a:t>
            </a:r>
            <a:r>
              <a:rPr lang="en-GB" dirty="0" smtClean="0"/>
              <a:t>hat are the three things that make the ultimate password?</a:t>
            </a:r>
            <a:endParaRPr lang="en-GB" dirty="0"/>
          </a:p>
          <a:p>
            <a:pPr marL="68580" indent="0">
              <a:buNone/>
            </a:pPr>
            <a:r>
              <a:rPr lang="en-GB" dirty="0" smtClean="0"/>
              <a:t>Numbers, random letters and symbols.</a:t>
            </a:r>
          </a:p>
          <a:p>
            <a:pPr marL="68580" indent="0">
              <a:buNone/>
            </a:pPr>
            <a:r>
              <a:rPr lang="en-GB" dirty="0" smtClean="0"/>
              <a:t>What is the dolphin’s name?</a:t>
            </a:r>
          </a:p>
          <a:p>
            <a:pPr marL="68580" indent="0">
              <a:buNone/>
            </a:pPr>
            <a:r>
              <a:rPr lang="en-GB" dirty="0" smtClean="0"/>
              <a:t>Hector</a:t>
            </a:r>
          </a:p>
          <a:p>
            <a:pPr marL="68580" indent="0">
              <a:buNone/>
            </a:pPr>
            <a:r>
              <a:rPr lang="en-GB" dirty="0" smtClean="0"/>
              <a:t>Who do you tell when you have a bad feeling?</a:t>
            </a:r>
          </a:p>
          <a:p>
            <a:pPr marL="68580" indent="0">
              <a:buNone/>
            </a:pPr>
            <a:r>
              <a:rPr lang="en-GB" dirty="0" smtClean="0"/>
              <a:t>Your parents or anyone trustworthy.</a:t>
            </a:r>
          </a:p>
          <a:p>
            <a:pPr marL="68580" indent="0">
              <a:buNone/>
            </a:pPr>
            <a:endParaRPr lang="en-GB" dirty="0" smtClean="0"/>
          </a:p>
          <a:p>
            <a:pPr marL="6858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145535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Thanks for watching! </a:t>
            </a:r>
            <a:r>
              <a:rPr lang="en-GB" dirty="0" smtClean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C:\Users\jdobson\AppData\Local\Microsoft\Windows\Temporary Internet Files\Content.IE5\NFOYMLRU\_1481-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5476">
            <a:off x="6164007" y="929438"/>
            <a:ext cx="1896831" cy="1896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dobson\AppData\Local\Microsoft\Windows\Temporary Internet Files\Content.IE5\CWDTCBOB\Moving-picture-puppy-dog-walking-animated-gif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885175">
            <a:off x="3245004" y="1085765"/>
            <a:ext cx="1584176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dobson\AppData\Local\Microsoft\Windows\Temporary Internet Files\Content.IE5\6KPT76CG\animated_scuba_fish_swimming_hg_wht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21300">
            <a:off x="611560" y="682075"/>
            <a:ext cx="2386955" cy="2202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dobson\AppData\Local\Microsoft\Windows\Temporary Internet Files\Content.IE5\RCDFZC1C\kx8MT[1]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150" y="5229200"/>
            <a:ext cx="1300907" cy="1300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dobson\AppData\Local\Microsoft\Windows\Temporary Internet Files\Content.IE5\NFOYMLRU\dressage_horse_animation_by_lauwiie1993-d56it04[1]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611421">
            <a:off x="6745717" y="4615895"/>
            <a:ext cx="1899993" cy="1424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dobson\AppData\Local\Microsoft\Windows\Temporary Internet Files\Content.IE5\NFOYMLRU\dancing_banana_d_move_1_by_silverlilsister10[1]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0379">
            <a:off x="2483768" y="4869160"/>
            <a:ext cx="2056969" cy="1514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dobson\AppData\Local\Microsoft\Windows\Temporary Internet Files\Content.IE5\RCDFZC1C\keep-calm-stay-safe-on-the-internet-4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95250"/>
            <a:ext cx="5715000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847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287</TotalTime>
  <Words>306</Words>
  <Application>Microsoft Office PowerPoint</Application>
  <PresentationFormat>On-screen Show (4:3)</PresentationFormat>
  <Paragraphs>35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Austin</vt:lpstr>
      <vt:lpstr>E-safety </vt:lpstr>
      <vt:lpstr>Our 4 top tips</vt:lpstr>
      <vt:lpstr>How to stay safe</vt:lpstr>
      <vt:lpstr>Passwords</vt:lpstr>
      <vt:lpstr>S M A R T</vt:lpstr>
      <vt:lpstr>Hector</vt:lpstr>
      <vt:lpstr>Watch this video</vt:lpstr>
      <vt:lpstr>Quiz! </vt:lpstr>
      <vt:lpstr> Thanks for watching! 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E-safety </dc:title>
  <dc:creator>jdobson</dc:creator>
  <cp:lastModifiedBy>sch8753525</cp:lastModifiedBy>
  <cp:revision>20</cp:revision>
  <cp:lastPrinted>2016-12-05T09:02:15Z</cp:lastPrinted>
  <dcterms:created xsi:type="dcterms:W3CDTF">2016-11-29T10:05:20Z</dcterms:created>
  <dcterms:modified xsi:type="dcterms:W3CDTF">2016-12-05T09:03:12Z</dcterms:modified>
</cp:coreProperties>
</file>