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4"/>
  </p:notesMasterIdLst>
  <p:handoutMasterIdLst>
    <p:handoutMasterId r:id="rId35"/>
  </p:handoutMasterIdLst>
  <p:sldIdLst>
    <p:sldId id="339" r:id="rId2"/>
    <p:sldId id="340" r:id="rId3"/>
    <p:sldId id="390" r:id="rId4"/>
    <p:sldId id="322" r:id="rId5"/>
    <p:sldId id="335" r:id="rId6"/>
    <p:sldId id="412" r:id="rId7"/>
    <p:sldId id="413" r:id="rId8"/>
    <p:sldId id="342" r:id="rId9"/>
    <p:sldId id="414" r:id="rId10"/>
    <p:sldId id="415" r:id="rId11"/>
    <p:sldId id="343" r:id="rId12"/>
    <p:sldId id="416" r:id="rId13"/>
    <p:sldId id="426" r:id="rId14"/>
    <p:sldId id="344" r:id="rId15"/>
    <p:sldId id="418" r:id="rId16"/>
    <p:sldId id="419" r:id="rId17"/>
    <p:sldId id="389" r:id="rId18"/>
    <p:sldId id="420" r:id="rId19"/>
    <p:sldId id="421" r:id="rId20"/>
    <p:sldId id="427" r:id="rId21"/>
    <p:sldId id="346" r:id="rId22"/>
    <p:sldId id="422" r:id="rId23"/>
    <p:sldId id="423" r:id="rId24"/>
    <p:sldId id="347" r:id="rId25"/>
    <p:sldId id="424" r:id="rId26"/>
    <p:sldId id="425" r:id="rId27"/>
    <p:sldId id="273" r:id="rId28"/>
    <p:sldId id="371" r:id="rId29"/>
    <p:sldId id="274" r:id="rId30"/>
    <p:sldId id="410" r:id="rId31"/>
    <p:sldId id="411" r:id="rId32"/>
    <p:sldId id="341" r:id="rId3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371" autoAdjust="0"/>
  </p:normalViewPr>
  <p:slideViewPr>
    <p:cSldViewPr>
      <p:cViewPr varScale="1">
        <p:scale>
          <a:sx n="114" d="100"/>
          <a:sy n="114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8ED4ECB-BEFA-481E-BEB2-31E9B1AF1156}" type="slidenum">
              <a:rPr lang="en-GB" altLang="en-US"/>
              <a:pPr>
                <a:spcBef>
                  <a:spcPct val="0"/>
                </a:spcBef>
              </a:pPr>
              <a:t>30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3294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BA04F0A-B0C4-4A66-B850-A97211AD5718}" type="slidenum">
              <a:rPr lang="en-GB" altLang="en-US">
                <a:latin typeface="Calibri" panose="020F0502020204030204" pitchFamily="34" charset="0"/>
              </a:rPr>
              <a:pPr eaLnBrk="1" hangingPunct="1"/>
              <a:t>31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38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THURSDAY </a:t>
            </a:r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29</a:t>
            </a:r>
            <a:r>
              <a:rPr lang="en-GB" sz="4000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 APRIL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:\Celebration Assembly 2020-21\23 April\Rec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" y="0"/>
            <a:ext cx="91402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326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:\Celebration Assembly 2020-21\23 April\Rec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" y="0"/>
            <a:ext cx="91402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186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Celebration Assembly 2020-21\23 April\Year 1\IMG_90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09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Celebration Assembly 2020-21\23 April\Year 1\IMG_90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51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 rot="5400000">
            <a:off x="1047115" y="-1483995"/>
            <a:ext cx="7049770" cy="9825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14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2353945" y="205422"/>
            <a:ext cx="4436110" cy="644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93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Celebration Assembly 2020-21\23 April\Year 3\Linden\Bibi's Science Work - The Life Cycle of a Flowering Plan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33" y="0"/>
            <a:ext cx="5122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16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Celebration Assembly 2020-21\23 April\Year 3\IMG_32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70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elebration Assembly 2020-21\23 April\Year 4\Picture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687" y="919162"/>
            <a:ext cx="6524625" cy="5019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259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23 April\Year 4\Picture1a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370" y="1195387"/>
            <a:ext cx="6271260" cy="4467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332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23 April\Year 4\Picture2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7" y="491490"/>
            <a:ext cx="5381625" cy="58750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527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:\Celebration Assembly 2020-21\23 April\Year 5\map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83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:\Celebration Assembly 2020-21\23 April\Year 5\Picture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858370"/>
            <a:ext cx="5904656" cy="509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414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:\Celebration Assembly 2020-21\23 April\Year 6\Picture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8203045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330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:\Celebration Assembly 2020-21\23 April\Year 6\Picture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44824"/>
            <a:ext cx="8845881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53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600" b="1" dirty="0" smtClean="0">
                <a:solidFill>
                  <a:schemeClr val="tx2"/>
                </a:solidFill>
              </a:rPr>
              <a:t>How can we show that we love and care for each other this week?</a:t>
            </a:r>
            <a:endParaRPr lang="en-GB" altLang="en-US" sz="3600" b="1" dirty="0" smtClean="0">
              <a:solidFill>
                <a:schemeClr val="tx2"/>
              </a:solidFill>
            </a:endParaRPr>
          </a:p>
        </p:txBody>
      </p:sp>
      <p:pic>
        <p:nvPicPr>
          <p:cNvPr id="1741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17412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941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b="1" dirty="0" smtClean="0">
                <a:solidFill>
                  <a:schemeClr val="tx2"/>
                </a:solidFill>
              </a:rPr>
              <a:t>Let us pray.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smtClean="0">
                <a:solidFill>
                  <a:schemeClr val="tx2"/>
                </a:solidFill>
              </a:rPr>
              <a:t>Dear Lord Jesus,</a:t>
            </a:r>
          </a:p>
          <a:p>
            <a:pPr marL="0" indent="0" algn="ctr">
              <a:buNone/>
            </a:pPr>
            <a:r>
              <a:rPr lang="en-US" sz="3600" b="1" dirty="0" smtClean="0">
                <a:solidFill>
                  <a:schemeClr val="tx2"/>
                </a:solidFill>
              </a:rPr>
              <a:t>Thank you for </a:t>
            </a:r>
            <a:r>
              <a:rPr lang="en-US" sz="3600" b="1" dirty="0" smtClean="0">
                <a:solidFill>
                  <a:schemeClr val="tx2"/>
                </a:solidFill>
              </a:rPr>
              <a:t>knowing and loving each and every one of us so very, very much.</a:t>
            </a:r>
            <a:endParaRPr lang="en-US" sz="36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US" sz="3600" b="1" dirty="0" smtClean="0">
                <a:solidFill>
                  <a:schemeClr val="tx2"/>
                </a:solidFill>
              </a:rPr>
              <a:t>Thank you for being our good shepherd!</a:t>
            </a:r>
            <a:endParaRPr lang="en-US" sz="36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sz="3600" b="1" dirty="0" smtClean="0">
                <a:solidFill>
                  <a:schemeClr val="tx2"/>
                </a:solidFill>
              </a:rPr>
              <a:t>Help us to always look after and care for each other.</a:t>
            </a:r>
            <a:endParaRPr lang="en-GB" sz="3600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US" sz="3600" b="1" dirty="0">
                <a:solidFill>
                  <a:schemeClr val="tx2"/>
                </a:solidFill>
              </a:rPr>
              <a:t> 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GB" altLang="en-US" sz="3600" b="1" dirty="0" smtClean="0">
                <a:solidFill>
                  <a:schemeClr val="tx2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6388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44451"/>
            <a:ext cx="1776412" cy="1865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313" y="5250715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65726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1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3" y="-14288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958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1639</TotalTime>
  <Words>147</Words>
  <Application>Microsoft Office PowerPoint</Application>
  <PresentationFormat>On-screen Show (4:3)</PresentationFormat>
  <Paragraphs>43</Paragraphs>
  <Slides>32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PowerPoint Presentation</vt:lpstr>
      <vt:lpstr>Hail Mary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can we show that we love and care for each other this week?</vt:lpstr>
      <vt:lpstr>Let us pray.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130</cp:revision>
  <cp:lastPrinted>2020-12-11T14:27:00Z</cp:lastPrinted>
  <dcterms:created xsi:type="dcterms:W3CDTF">2017-04-26T10:13:58Z</dcterms:created>
  <dcterms:modified xsi:type="dcterms:W3CDTF">2021-04-29T13:37:29Z</dcterms:modified>
</cp:coreProperties>
</file>