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6"/>
  </p:notesMasterIdLst>
  <p:handoutMasterIdLst>
    <p:handoutMasterId r:id="rId47"/>
  </p:handoutMasterIdLst>
  <p:sldIdLst>
    <p:sldId id="339" r:id="rId2"/>
    <p:sldId id="515" r:id="rId3"/>
    <p:sldId id="340" r:id="rId4"/>
    <p:sldId id="390" r:id="rId5"/>
    <p:sldId id="508" r:id="rId6"/>
    <p:sldId id="322" r:id="rId7"/>
    <p:sldId id="535" r:id="rId8"/>
    <p:sldId id="335" r:id="rId9"/>
    <p:sldId id="540" r:id="rId10"/>
    <p:sldId id="541" r:id="rId11"/>
    <p:sldId id="342" r:id="rId12"/>
    <p:sldId id="542" r:id="rId13"/>
    <p:sldId id="543" r:id="rId14"/>
    <p:sldId id="343" r:id="rId15"/>
    <p:sldId id="555" r:id="rId16"/>
    <p:sldId id="344" r:id="rId17"/>
    <p:sldId id="544" r:id="rId18"/>
    <p:sldId id="545" r:id="rId19"/>
    <p:sldId id="389" r:id="rId20"/>
    <p:sldId id="546" r:id="rId21"/>
    <p:sldId id="547" r:id="rId22"/>
    <p:sldId id="346" r:id="rId23"/>
    <p:sldId id="548" r:id="rId24"/>
    <p:sldId id="549" r:id="rId25"/>
    <p:sldId id="552" r:id="rId26"/>
    <p:sldId id="347" r:id="rId27"/>
    <p:sldId id="550" r:id="rId28"/>
    <p:sldId id="554" r:id="rId29"/>
    <p:sldId id="551" r:id="rId30"/>
    <p:sldId id="553" r:id="rId31"/>
    <p:sldId id="273" r:id="rId32"/>
    <p:sldId id="462" r:id="rId33"/>
    <p:sldId id="371" r:id="rId34"/>
    <p:sldId id="274" r:id="rId35"/>
    <p:sldId id="537" r:id="rId36"/>
    <p:sldId id="539" r:id="rId37"/>
    <p:sldId id="509" r:id="rId38"/>
    <p:sldId id="510" r:id="rId39"/>
    <p:sldId id="511" r:id="rId40"/>
    <p:sldId id="512" r:id="rId41"/>
    <p:sldId id="513" r:id="rId42"/>
    <p:sldId id="536" r:id="rId43"/>
    <p:sldId id="538" r:id="rId44"/>
    <p:sldId id="341" r:id="rId4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172" autoAdjust="0"/>
  </p:normalViewPr>
  <p:slideViewPr>
    <p:cSldViewPr>
      <p:cViewPr varScale="1">
        <p:scale>
          <a:sx n="111" d="100"/>
          <a:sy n="111" d="100"/>
        </p:scale>
        <p:origin x="161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DA44851-6899-437B-B857-1333F760512D}" type="slidenum">
              <a:rPr lang="en-GB" altLang="en-US" smtClean="0"/>
              <a:pPr>
                <a:spcBef>
                  <a:spcPct val="0"/>
                </a:spcBef>
              </a:pPr>
              <a:t>42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79916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B781056-5DBC-4029-B768-82DC3573AEB3}" type="slidenum">
              <a:rPr lang="en-GB" altLang="en-US" smtClean="0"/>
              <a:pPr>
                <a:spcBef>
                  <a:spcPct val="0"/>
                </a:spcBef>
              </a:pPr>
              <a:t>43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300888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q=https://www.udemy.com/course/learn-easier-study-better/&amp;sa=U&amp;ved=0ahUKEwjp5p7f0rLkAhUQfMAKHQCsD98QwW4IKjAK&amp;usg=AOvVaw0q-H_FxRN9poN3d-aLRZKi" TargetMode="External"/><Relationship Id="rId7" Type="http://schemas.openxmlformats.org/officeDocument/2006/relationships/image" Target="../media/image29.jpe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hyperlink" Target="https://www.google.co.uk/url?q=http://www.takepart.com/article/2014/08/21/meal-sharing-services&amp;sa=U&amp;ved=0ahUKEwig27uN07LkAhUUbcAKHfQgAY8QwW4IPDAT&amp;usg=AOvVaw3toCMlRANejQ4BeIt_XIVX" TargetMode="External"/><Relationship Id="rId4" Type="http://schemas.openxmlformats.org/officeDocument/2006/relationships/image" Target="../media/image27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www.google.co.uk/url?q=https://www.udemy.com/course/learn-easier-study-better/&amp;sa=U&amp;ved=0ahUKEwjp5p7f0rLkAhUQfMAKHQCsD98QwW4IKjAK&amp;usg=AOvVaw0q-H_FxRN9poN3d-aLRZKi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s://www.google.co.uk/url?q=http://www.takepart.com/article/2014/08/21/meal-sharing-services&amp;sa=U&amp;ved=0ahUKEwig27uN07LkAhUUbcAKHfQgAY8QwW4IPDAT&amp;usg=AOvVaw3toCMlRANejQ4BeIt_XIVX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2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sz="3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</a:t>
            </a:r>
            <a:r>
              <a:rPr lang="en-GB" sz="3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24</a:t>
            </a:r>
            <a:r>
              <a:rPr lang="en-GB" sz="3600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sz="3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</a:t>
            </a:r>
            <a:r>
              <a:rPr lang="en-GB" sz="3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SEPTEMBER 2021</a:t>
            </a:r>
            <a:endParaRPr lang="en-GB" sz="36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24938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82" y="3645571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b="1" dirty="0">
                <a:solidFill>
                  <a:schemeClr val="tx2"/>
                </a:solidFill>
              </a:rPr>
              <a:t>This is the day that the Lord has made!</a:t>
            </a:r>
            <a:endParaRPr lang="en-GB" altLang="en-US" b="1" dirty="0" smtClean="0">
              <a:solidFill>
                <a:schemeClr val="tx2"/>
              </a:solidFill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410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54288"/>
            <a:ext cx="8229600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16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Our Father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Our Father, Who art in Heaven,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H</a:t>
            </a:r>
            <a:r>
              <a:rPr lang="en-GB" b="1" dirty="0" smtClean="0">
                <a:solidFill>
                  <a:schemeClr val="tx2"/>
                </a:solidFill>
              </a:rPr>
              <a:t>allowed </a:t>
            </a:r>
            <a:r>
              <a:rPr lang="en-GB" b="1" dirty="0">
                <a:solidFill>
                  <a:schemeClr val="tx2"/>
                </a:solidFill>
              </a:rPr>
              <a:t>be Thy </a:t>
            </a:r>
            <a:r>
              <a:rPr lang="en-GB" b="1" dirty="0" smtClean="0">
                <a:solidFill>
                  <a:schemeClr val="tx2"/>
                </a:solidFill>
              </a:rPr>
              <a:t>name.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Kingdom come,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will be done </a:t>
            </a:r>
            <a:r>
              <a:rPr lang="en-GB" b="1" dirty="0" smtClean="0">
                <a:solidFill>
                  <a:schemeClr val="tx2"/>
                </a:solidFill>
              </a:rPr>
              <a:t>on </a:t>
            </a:r>
            <a:r>
              <a:rPr lang="en-GB" b="1" dirty="0">
                <a:solidFill>
                  <a:schemeClr val="tx2"/>
                </a:solidFill>
              </a:rPr>
              <a:t>earth as it is in Heaven.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Give </a:t>
            </a:r>
            <a:r>
              <a:rPr lang="en-GB" b="1" dirty="0">
                <a:solidFill>
                  <a:schemeClr val="tx2"/>
                </a:solidFill>
              </a:rPr>
              <a:t>us this day our daily </a:t>
            </a:r>
            <a:r>
              <a:rPr lang="en-GB" b="1" dirty="0" smtClean="0">
                <a:solidFill>
                  <a:schemeClr val="tx2"/>
                </a:solidFill>
              </a:rPr>
              <a:t>bread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forgive us our trespasses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as </a:t>
            </a:r>
            <a:r>
              <a:rPr lang="en-GB" b="1" dirty="0">
                <a:solidFill>
                  <a:schemeClr val="tx2"/>
                </a:solidFill>
              </a:rPr>
              <a:t>we forgive those who trespass against </a:t>
            </a:r>
            <a:r>
              <a:rPr lang="en-GB" b="1" dirty="0" smtClean="0">
                <a:solidFill>
                  <a:schemeClr val="tx2"/>
                </a:solidFill>
              </a:rPr>
              <a:t>us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lead us not into </a:t>
            </a:r>
            <a:r>
              <a:rPr lang="en-GB" b="1" dirty="0" smtClean="0">
                <a:solidFill>
                  <a:schemeClr val="tx2"/>
                </a:solidFill>
              </a:rPr>
              <a:t>temptation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but </a:t>
            </a:r>
            <a:r>
              <a:rPr lang="en-GB" b="1" dirty="0">
                <a:solidFill>
                  <a:schemeClr val="tx2"/>
                </a:solidFill>
              </a:rPr>
              <a:t>deliver us from evil.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  <a:endParaRPr lang="en-GB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6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tx2"/>
                </a:solidFill>
              </a:rPr>
              <a:t>Dear Lord,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Please </a:t>
            </a:r>
            <a:r>
              <a:rPr lang="en-GB" sz="2800" b="1" dirty="0">
                <a:solidFill>
                  <a:schemeClr val="tx2"/>
                </a:solidFill>
              </a:rPr>
              <a:t>bless our school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As we try to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Love, learn,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Share and respect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In the light of </a:t>
            </a:r>
            <a:r>
              <a:rPr lang="en-GB" sz="2800" b="1" dirty="0" smtClean="0">
                <a:solidFill>
                  <a:schemeClr val="tx2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St </a:t>
            </a:r>
            <a:r>
              <a:rPr lang="en-GB" sz="2800" b="1" dirty="0">
                <a:solidFill>
                  <a:schemeClr val="tx2"/>
                </a:solidFill>
              </a:rPr>
              <a:t>Alban, pray for us.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Amen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800" b="1" smtClean="0">
                <a:solidFill>
                  <a:schemeClr val="tx2"/>
                </a:solidFill>
              </a:rPr>
              <a:t>“If anyone wants to be first, they must put themselves last of all and become the servant of all.”</a:t>
            </a:r>
          </a:p>
        </p:txBody>
      </p:sp>
      <p:pic>
        <p:nvPicPr>
          <p:cNvPr id="10243" name="Content Placeholder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1341438"/>
            <a:ext cx="5329238" cy="5516562"/>
          </a:xfrm>
        </p:spPr>
      </p:pic>
    </p:spTree>
    <p:extLst>
      <p:ext uri="{BB962C8B-B14F-4D97-AF65-F5344CB8AC3E}">
        <p14:creationId xmlns:p14="http://schemas.microsoft.com/office/powerpoint/2010/main" val="326215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39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70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867833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906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833" y="0"/>
            <a:ext cx="51223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222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24.09.21\Y2\IMG_654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79842"/>
            <a:ext cx="5730875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79858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82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9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9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36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24.09.21\Y4\IMG_444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06562" y="1289050"/>
            <a:ext cx="5730875" cy="4279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943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24.09.21\Y5\Isabelle's Topic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79842"/>
            <a:ext cx="5730875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061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24.09.21\Y5\Kieron's Topic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79842"/>
            <a:ext cx="5730875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163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24.09.21\Y5\Sophia's R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89050"/>
            <a:ext cx="5730875" cy="4279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198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24.09.21\Y6\IMG_406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79842"/>
            <a:ext cx="5730875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20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SPORTING SUPERSTARS!!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15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94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6811" y="27463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16283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63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12" name="Rectangle 11"/>
          <p:cNvSpPr/>
          <p:nvPr/>
        </p:nvSpPr>
        <p:spPr>
          <a:xfrm>
            <a:off x="755576" y="1916832"/>
            <a:ext cx="8124442" cy="202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Congratulations to all of our stars of the week!</a:t>
            </a:r>
            <a:endParaRPr lang="en-GB" sz="60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2024782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solidFill>
                <a:schemeClr val="tx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0" y="1920895"/>
            <a:ext cx="5310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800" b="1" smtClean="0">
                <a:solidFill>
                  <a:schemeClr val="tx2"/>
                </a:solidFill>
              </a:rPr>
              <a:t>Jesus the Servant King</a:t>
            </a:r>
          </a:p>
        </p:txBody>
      </p:sp>
      <p:pic>
        <p:nvPicPr>
          <p:cNvPr id="31747" name="Content Placeholder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1341438"/>
            <a:ext cx="5329238" cy="5516562"/>
          </a:xfrm>
        </p:spPr>
      </p:pic>
    </p:spTree>
    <p:extLst>
      <p:ext uri="{BB962C8B-B14F-4D97-AF65-F5344CB8AC3E}">
        <p14:creationId xmlns:p14="http://schemas.microsoft.com/office/powerpoint/2010/main" val="136338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 flipV="1">
            <a:off x="539750" y="908050"/>
            <a:ext cx="8147050" cy="217488"/>
          </a:xfrm>
        </p:spPr>
        <p:txBody>
          <a:bodyPr>
            <a:normAutofit fontScale="90000"/>
          </a:bodyPr>
          <a:lstStyle/>
          <a:p>
            <a:r>
              <a:rPr lang="en-GB" altLang="en-US" smtClean="0">
                <a:latin typeface="Arial" panose="020B0604020202020204" pitchFamily="34" charset="0"/>
              </a:rPr>
              <a:t/>
            </a:r>
            <a:br>
              <a:rPr lang="en-GB" altLang="en-US" smtClean="0">
                <a:latin typeface="Arial" panose="020B0604020202020204" pitchFamily="34" charset="0"/>
              </a:rPr>
            </a:br>
            <a:endParaRPr lang="en-GB" altLang="en-US" smtClean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4568825"/>
          </a:xfrm>
        </p:spPr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altLang="en-US" sz="4000" b="1" i="1" smtClean="0">
              <a:solidFill>
                <a:srgbClr val="00008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sz="4000" b="1" i="1" smtClean="0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“There is nothing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sz="4000" b="1" i="1" smtClean="0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small in the service of God.”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sz="2800" b="1" i="1" smtClean="0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(St Francis de Sales)</a:t>
            </a:r>
          </a:p>
        </p:txBody>
      </p:sp>
      <p:pic>
        <p:nvPicPr>
          <p:cNvPr id="28676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311650"/>
            <a:ext cx="1989138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4311650"/>
            <a:ext cx="1989137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9575"/>
            <a:ext cx="1989138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33375"/>
            <a:ext cx="1989137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400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b="1" i="1">
                <a:solidFill>
                  <a:schemeClr val="tx2"/>
                </a:solidFill>
                <a:latin typeface="Arial" panose="020B0604020202020204" pitchFamily="34" charset="0"/>
              </a:rPr>
              <a:t>Love, learn, share and respect in the light of Jesus</a:t>
            </a:r>
            <a:endParaRPr lang="en-GB" altLang="en-US" sz="4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5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56" y="738113"/>
            <a:ext cx="1989644" cy="20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Image result for lear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232" y="836713"/>
            <a:ext cx="2017918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Image result for shari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47" y="4581128"/>
            <a:ext cx="309721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st albans log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63" y="4547731"/>
            <a:ext cx="1614487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583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b="1" i="1">
                <a:solidFill>
                  <a:schemeClr val="tx2"/>
                </a:solidFill>
                <a:latin typeface="Arial" panose="020B0604020202020204" pitchFamily="34" charset="0"/>
              </a:rPr>
              <a:t>      </a:t>
            </a: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love 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2532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2781300"/>
            <a:ext cx="3419475" cy="344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100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  learn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3556" name="Picture 4" descr="Image result for lear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3141663"/>
            <a:ext cx="252095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966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  share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4580" name="Picture 2" descr="Image result for sha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357563"/>
            <a:ext cx="309721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798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respect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5604" name="Picture 2" descr="st albans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3213100"/>
            <a:ext cx="1614487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22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rgbClr val="0070C0"/>
                </a:solidFill>
              </a:rPr>
              <a:t>Dear Lord Jesus,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rgbClr val="0070C0"/>
                </a:solidFill>
              </a:rPr>
              <a:t>You led by example in serving others.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rgbClr val="0070C0"/>
                </a:solidFill>
              </a:rPr>
              <a:t>Please help us to serve those around us in any little way that we can as we try our best to love, learn, share and respect in your light.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b="1" dirty="0" smtClean="0"/>
          </a:p>
        </p:txBody>
      </p:sp>
      <p:pic>
        <p:nvPicPr>
          <p:cNvPr id="29700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5084763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300663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388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 anchor="t"/>
          <a:lstStyle/>
          <a:p>
            <a:pPr eaLnBrk="1" hangingPunct="1"/>
            <a:r>
              <a:rPr lang="en-GB" altLang="en-US" sz="2800" b="1" dirty="0" smtClean="0">
                <a:solidFill>
                  <a:schemeClr val="tx2"/>
                </a:solidFill>
              </a:rPr>
              <a:t/>
            </a:r>
            <a:br>
              <a:rPr lang="en-GB" altLang="en-US" sz="2800" b="1" dirty="0" smtClean="0">
                <a:solidFill>
                  <a:schemeClr val="tx2"/>
                </a:solidFill>
              </a:rPr>
            </a:br>
            <a:r>
              <a:rPr lang="en-GB" altLang="en-US" sz="2800" b="1" dirty="0" smtClean="0">
                <a:solidFill>
                  <a:schemeClr val="tx2"/>
                </a:solidFill>
              </a:rPr>
              <a:t>What little thing </a:t>
            </a:r>
            <a:r>
              <a:rPr lang="en-GB" altLang="en-US" sz="2800" b="1" dirty="0" smtClean="0">
                <a:solidFill>
                  <a:schemeClr val="tx2"/>
                </a:solidFill>
              </a:rPr>
              <a:t>can </a:t>
            </a:r>
            <a:r>
              <a:rPr lang="en-GB" altLang="en-US" sz="2800" b="1" dirty="0" smtClean="0">
                <a:solidFill>
                  <a:schemeClr val="tx2"/>
                </a:solidFill>
              </a:rPr>
              <a:t>we do to serve others this week?</a:t>
            </a:r>
            <a:endParaRPr lang="en-GB" altLang="en-US" sz="2800" b="1" i="1" dirty="0" smtClean="0">
              <a:solidFill>
                <a:schemeClr val="tx2"/>
              </a:solidFill>
            </a:endParaRPr>
          </a:p>
        </p:txBody>
      </p:sp>
      <p:pic>
        <p:nvPicPr>
          <p:cNvPr id="3277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32772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796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2433</TotalTime>
  <Words>317</Words>
  <Application>Microsoft Office PowerPoint</Application>
  <PresentationFormat>On-screen Show (4:3)</PresentationFormat>
  <Paragraphs>75</Paragraphs>
  <Slides>44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0" baseType="lpstr">
      <vt:lpstr>Arial</vt:lpstr>
      <vt:lpstr>Calibri</vt:lpstr>
      <vt:lpstr>Comic Sans MS</vt:lpstr>
      <vt:lpstr>Curlz MT</vt:lpstr>
      <vt:lpstr>Times New Roman</vt:lpstr>
      <vt:lpstr>Office Theme</vt:lpstr>
      <vt:lpstr>PowerPoint Presentation</vt:lpstr>
      <vt:lpstr>This is the day that the Lord has made!</vt:lpstr>
      <vt:lpstr>PowerPoint Presentation</vt:lpstr>
      <vt:lpstr>Hail Mary</vt:lpstr>
      <vt:lpstr>Our Father</vt:lpstr>
      <vt:lpstr>PowerPoint Presentation</vt:lpstr>
      <vt:lpstr>“If anyone wants to be first, they must put themselves last of all and become the servant of all.”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Jesus the Servant King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 us pray.</vt:lpstr>
      <vt:lpstr> What little thing can we do to serve others this week?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185</cp:revision>
  <cp:lastPrinted>2020-12-11T14:27:00Z</cp:lastPrinted>
  <dcterms:created xsi:type="dcterms:W3CDTF">2017-04-26T10:13:58Z</dcterms:created>
  <dcterms:modified xsi:type="dcterms:W3CDTF">2021-09-24T11:48:25Z</dcterms:modified>
</cp:coreProperties>
</file>