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376" r:id="rId2"/>
    <p:sldId id="380" r:id="rId3"/>
    <p:sldId id="377" r:id="rId4"/>
    <p:sldId id="293" r:id="rId5"/>
    <p:sldId id="387" r:id="rId6"/>
    <p:sldId id="383" r:id="rId7"/>
    <p:sldId id="273" r:id="rId8"/>
    <p:sldId id="367" r:id="rId9"/>
    <p:sldId id="372" r:id="rId10"/>
    <p:sldId id="267" r:id="rId11"/>
    <p:sldId id="371" r:id="rId12"/>
    <p:sldId id="38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881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One of these two (who became followers of Jesus after hearing what John had said) was Andrew, the brother of Simon Peter. </a:t>
            </a:r>
            <a:endParaRPr lang="en-GB" dirty="0"/>
          </a:p>
        </p:txBody>
      </p:sp>
      <p:pic>
        <p:nvPicPr>
          <p:cNvPr id="4" name="Picture 3" descr="My Two Mites: The Feast Day of Saint &lt;strong&gt;Andrew&lt;/strong&gt;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29000"/>
            <a:ext cx="5715000" cy="300037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7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Early next morning, Andrew met his brother and said to him, “We have found the Messiah,” - which means the Christ - and he took Simon to Jesus.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File:With His Disciples029.jpg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284984"/>
            <a:ext cx="2767838" cy="333414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46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2"/>
                </a:solidFill>
              </a:rPr>
              <a:t>Jesus looked hard at him and said, “You are Simon son of John; you are to be called Cephas,” – meaning Rock.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&lt;strong&gt;Jesus&lt;/strong&gt; entrusts his flock to &lt;strong&gt;St&lt;/strong&gt; &lt;strong&gt;Peter&lt;/strong&gt; | &quot;[T]he word &quot;Bishop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08920"/>
            <a:ext cx="4056073" cy="40840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9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John 1:35-42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Cephas – Aramaic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Peter – Greek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Stone / Rock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5" name="Picture 4" descr="&lt;strong&gt;Jesus&lt;/strong&gt; entrusts his flock to &lt;strong&gt;St&lt;/strong&gt; &lt;strong&gt;Peter&lt;/strong&gt; | &quot;[T]he word &quot;Bishop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35494"/>
            <a:ext cx="4056073" cy="408401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1" dirty="0">
                <a:solidFill>
                  <a:schemeClr val="tx2"/>
                </a:solidFill>
              </a:rPr>
              <a:t>“</a:t>
            </a:r>
            <a:r>
              <a:rPr lang="en-GB" sz="4000" b="1" i="1" dirty="0">
                <a:solidFill>
                  <a:schemeClr val="tx2"/>
                </a:solidFill>
              </a:rPr>
              <a:t>Yesterday is gone. Tomorrow has not yet come. We have only today. Let us begin.” </a:t>
            </a: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2700" dirty="0" smtClean="0">
                <a:solidFill>
                  <a:schemeClr val="tx2"/>
                </a:solidFill>
              </a:rPr>
              <a:t>St </a:t>
            </a:r>
            <a:r>
              <a:rPr lang="en-GB" sz="2700" dirty="0">
                <a:solidFill>
                  <a:schemeClr val="tx2"/>
                </a:solidFill>
              </a:rPr>
              <a:t>Teresa of Calcutta </a:t>
            </a:r>
            <a:endParaRPr lang="en-GB" sz="2700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Six Positive Images To &lt;strong&gt;Start&lt;/strong&gt; Your Day Off Right | Sabrina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692" y="1600200"/>
            <a:ext cx="4048615" cy="4525963"/>
          </a:xfr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39752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9" name="Rectangle 8"/>
          <p:cNvSpPr/>
          <p:nvPr/>
        </p:nvSpPr>
        <p:spPr>
          <a:xfrm>
            <a:off x="1043608" y="2037786"/>
            <a:ext cx="7416824" cy="4857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tx2"/>
                </a:solidFill>
              </a:rPr>
              <a:t>Reception - Olivia &amp; Brooke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1 - Flynn &amp; Anna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2 - Harry &amp; Austin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3 - Leonie &amp; Maddison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4 - Milly &amp; </a:t>
            </a:r>
            <a:r>
              <a:rPr lang="en-GB" sz="3600" b="1" dirty="0" err="1">
                <a:solidFill>
                  <a:schemeClr val="tx2"/>
                </a:solidFill>
              </a:rPr>
              <a:t>Wojciech</a:t>
            </a:r>
            <a:r>
              <a:rPr lang="en-GB" sz="3600" b="1" dirty="0">
                <a:solidFill>
                  <a:schemeClr val="tx2"/>
                </a:solidFill>
              </a:rPr>
              <a:t>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5 - Ben &amp; Charlie </a:t>
            </a:r>
            <a:endParaRPr lang="en-GB" sz="3600" b="1" dirty="0" smtClean="0">
              <a:solidFill>
                <a:schemeClr val="tx2"/>
              </a:solidFill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solidFill>
                  <a:schemeClr val="tx2"/>
                </a:solidFill>
              </a:rPr>
              <a:t>Year </a:t>
            </a:r>
            <a:r>
              <a:rPr lang="en-GB" sz="3600" b="1" dirty="0">
                <a:solidFill>
                  <a:schemeClr val="tx2"/>
                </a:solidFill>
              </a:rPr>
              <a:t>6 - George &amp; Phoebe</a:t>
            </a:r>
            <a:endParaRPr lang="en-GB" sz="36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1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3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i="1" dirty="0" smtClean="0">
                <a:solidFill>
                  <a:schemeClr val="tx2"/>
                </a:solidFill>
              </a:rPr>
              <a:t/>
            </a:r>
            <a:br>
              <a:rPr lang="en-GB" sz="2000" b="1" i="1" dirty="0" smtClean="0">
                <a:solidFill>
                  <a:schemeClr val="tx2"/>
                </a:solidFill>
              </a:rPr>
            </a:br>
            <a:r>
              <a:rPr lang="en-GB" sz="3200" b="1" dirty="0" smtClean="0">
                <a:solidFill>
                  <a:schemeClr val="tx2"/>
                </a:solidFill>
              </a:rPr>
              <a:t>Is there anyone we need to make a new start with this week ?</a:t>
            </a:r>
            <a:endParaRPr lang="en-GB" sz="3200" b="1" i="1" dirty="0">
              <a:solidFill>
                <a:schemeClr val="tx2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dirty="0">
                <a:solidFill>
                  <a:schemeClr val="tx2"/>
                </a:solidFill>
              </a:rPr>
              <a:t>Dear Lord Jesus, </a:t>
            </a:r>
            <a:endParaRPr lang="en-GB" sz="44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sz="4400" b="1" dirty="0" smtClean="0">
                <a:solidFill>
                  <a:schemeClr val="tx2"/>
                </a:solidFill>
              </a:rPr>
              <a:t>Please </a:t>
            </a:r>
            <a:r>
              <a:rPr lang="en-GB" sz="4400" b="1" dirty="0">
                <a:solidFill>
                  <a:schemeClr val="tx2"/>
                </a:solidFill>
              </a:rPr>
              <a:t>help me to be always ready to make a new start with you and with others as we start this new year. </a:t>
            </a:r>
          </a:p>
          <a:p>
            <a:pPr marL="0" indent="0" algn="ctr">
              <a:buNone/>
            </a:pPr>
            <a:r>
              <a:rPr lang="en-GB" sz="4400" b="1" dirty="0" smtClean="0">
                <a:solidFill>
                  <a:schemeClr val="tx2"/>
                </a:solidFill>
              </a:rPr>
              <a:t>Amen</a:t>
            </a:r>
            <a:r>
              <a:rPr lang="en-GB" sz="4400" b="1" dirty="0">
                <a:solidFill>
                  <a:schemeClr val="tx2"/>
                </a:solidFill>
              </a:rPr>
              <a:t>.</a:t>
            </a:r>
          </a:p>
          <a:p>
            <a:pPr marL="0" indent="0" algn="ctr">
              <a:buNone/>
            </a:pPr>
            <a:endParaRPr lang="en-GB" sz="4400" dirty="0">
              <a:solidFill>
                <a:schemeClr val="tx2"/>
              </a:solidFill>
            </a:endParaRPr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865" y="-528073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6916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960441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7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Thank you for taking part in our Good News Assembly!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35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1443</TotalTime>
  <Words>218</Words>
  <Application>Microsoft Office PowerPoint</Application>
  <PresentationFormat>On-screen Show (4:3)</PresentationFormat>
  <Paragraphs>28</Paragraphs>
  <Slides>12</Slides>
  <Notes>2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John 1:35-42</vt:lpstr>
      <vt:lpstr>PowerPoint Presentation</vt:lpstr>
      <vt:lpstr>“Yesterday is gone. Tomorrow has not yet come. We have only today. Let us begin.”  St Teresa of Calcutta </vt:lpstr>
      <vt:lpstr>PowerPoint Presentation</vt:lpstr>
      <vt:lpstr>PowerPoint Presentation</vt:lpstr>
      <vt:lpstr>PowerPoint Presentation</vt:lpstr>
      <vt:lpstr> Is there anyone we need to make a new start with this week ?</vt:lpstr>
      <vt:lpstr>PowerPoint Presentation</vt:lpstr>
      <vt:lpstr>Thank you for taking part in our Good News Assembly!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Home</cp:lastModifiedBy>
  <cp:revision>127</cp:revision>
  <dcterms:created xsi:type="dcterms:W3CDTF">2017-04-26T10:13:58Z</dcterms:created>
  <dcterms:modified xsi:type="dcterms:W3CDTF">2021-02-09T13:46:03Z</dcterms:modified>
</cp:coreProperties>
</file>