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B3CB8-A699-402E-B864-9F8FC942402C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77197-A32D-44AE-8F67-E139D1B88A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704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065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36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766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198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039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381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736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0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844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7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3BD2E-9F2B-4890-832B-39DC6382DE2E}" type="datetimeFigureOut">
              <a:rPr lang="en-GB" smtClean="0"/>
              <a:t>04/03/2020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F76AC-DA84-4473-94BC-D1727BEBB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69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christianforums.com/data/attachment-files/2017/11/264477_74f6e449d89a430c099f1c771d805f65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tthew 15-32-39.jpg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90662"/>
            <a:ext cx="3333750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907704" y="548680"/>
            <a:ext cx="49502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1" dirty="0"/>
              <a:t>Wednesday of the First Week of Advent</a:t>
            </a:r>
            <a:endParaRPr lang="en-GB" dirty="0"/>
          </a:p>
          <a:p>
            <a:pPr algn="ctr"/>
            <a:r>
              <a:rPr lang="en-US" dirty="0"/>
              <a:t>Jesus summoned his disciples and said, “My heart is moved with pity for the crowd, for they have been with me now for three days and have nothing to eat.  I do not want to send them away hungry, for fear they may collapse on the way.”  </a:t>
            </a:r>
            <a:r>
              <a:rPr lang="en-US" sz="1200" dirty="0"/>
              <a:t> Matthew 15:32</a:t>
            </a:r>
            <a:endParaRPr lang="en-GB" sz="1200" dirty="0"/>
          </a:p>
        </p:txBody>
      </p:sp>
      <p:sp>
        <p:nvSpPr>
          <p:cNvPr id="5" name="Rectangle 4"/>
          <p:cNvSpPr/>
          <p:nvPr/>
        </p:nvSpPr>
        <p:spPr>
          <a:xfrm>
            <a:off x="2286000" y="453378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i="1" dirty="0" smtClean="0"/>
              <a:t>Lord, thank You for Your unfailing and perfect concern for every detail of my life.</a:t>
            </a:r>
            <a:endParaRPr lang="en-GB" dirty="0" smtClean="0"/>
          </a:p>
          <a:p>
            <a:pPr algn="ctr"/>
            <a:r>
              <a:rPr lang="en-US" i="1" dirty="0" smtClean="0"/>
              <a:t>Thank You for Your perfect attentiveness to my needs.</a:t>
            </a:r>
            <a:endParaRPr lang="en-GB" dirty="0" smtClean="0"/>
          </a:p>
          <a:p>
            <a:pPr algn="ctr"/>
            <a:r>
              <a:rPr lang="en-US" i="1" dirty="0" smtClean="0"/>
              <a:t>May I always trust in Your perfect care for me and surrender to Your loving providence.</a:t>
            </a:r>
            <a:endParaRPr lang="en-GB" dirty="0" smtClean="0"/>
          </a:p>
          <a:p>
            <a:pPr algn="ctr"/>
            <a:r>
              <a:rPr lang="en-US" i="1" dirty="0" smtClean="0"/>
              <a:t>Jesus, I trust in You.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502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92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3</cp:revision>
  <cp:lastPrinted>2019-12-03T14:18:33Z</cp:lastPrinted>
  <dcterms:created xsi:type="dcterms:W3CDTF">2019-12-03T14:11:10Z</dcterms:created>
  <dcterms:modified xsi:type="dcterms:W3CDTF">2020-03-04T17:55:33Z</dcterms:modified>
</cp:coreProperties>
</file>