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99D42-1AD7-4160-A0C6-F13A29D4B7A7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ED1CD-5158-49E2-B003-7D09DF6CB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194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>
                <a:solidFill>
                  <a:prstClr val="black"/>
                </a:solidFill>
              </a:rPr>
              <a:pPr/>
              <a:t>10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9851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GB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295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30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141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12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420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615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40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77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553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036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086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723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815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jp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10" Type="http://schemas.openxmlformats.org/officeDocument/2006/relationships/image" Target="../media/image2.png"/><Relationship Id="rId4" Type="http://schemas.openxmlformats.org/officeDocument/2006/relationships/image" Target="../media/image10.jp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9.gif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jpe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No sooner had Jesus come up out of the water than he saw the heavens torn apart and the Spirit, like a dove, descending on him. </a:t>
            </a:r>
            <a:endParaRPr lang="en-GB" b="1" dirty="0"/>
          </a:p>
        </p:txBody>
      </p:sp>
      <p:pic>
        <p:nvPicPr>
          <p:cNvPr id="4" name="Picture 3" descr="The End Times Passover: Do You Have The Faith To Move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174145"/>
            <a:ext cx="4752528" cy="356439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15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Then a voice from heaven said, “You are my son, the Beloved; my favour rests on you.”</a:t>
            </a: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Epitome: Dead to Sin, Alive to God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3" y="2708920"/>
            <a:ext cx="5256585" cy="394418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752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Mark 1:7-11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>
                <a:solidFill>
                  <a:srgbClr val="0070C0"/>
                </a:solidFill>
              </a:rPr>
              <a:t>Praise to you, Lord Jesus Christ.</a:t>
            </a: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238" y="260351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6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Baptism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In </a:t>
            </a:r>
            <a:r>
              <a:rPr lang="en-GB" b="1" dirty="0">
                <a:solidFill>
                  <a:schemeClr val="tx2"/>
                </a:solidFill>
              </a:rPr>
              <a:t>this </a:t>
            </a:r>
            <a:r>
              <a:rPr lang="en-GB" b="1" dirty="0" smtClean="0">
                <a:solidFill>
                  <a:schemeClr val="tx2"/>
                </a:solidFill>
              </a:rPr>
              <a:t>Gospel reading, </a:t>
            </a:r>
            <a:r>
              <a:rPr lang="en-GB" b="1" dirty="0">
                <a:solidFill>
                  <a:schemeClr val="tx2"/>
                </a:solidFill>
              </a:rPr>
              <a:t>Jesus is baptised. He begins his mission to the world when the Holy Spirit comes down upon him - the same Spirit we receive through Baptism.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Baptism is a sacrament, which brings us closer to God.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When we are </a:t>
            </a:r>
            <a:r>
              <a:rPr lang="en-GB" b="1" dirty="0" smtClean="0">
                <a:solidFill>
                  <a:schemeClr val="tx2"/>
                </a:solidFill>
              </a:rPr>
              <a:t>baptised, </a:t>
            </a:r>
            <a:r>
              <a:rPr lang="en-GB" b="1" dirty="0">
                <a:solidFill>
                  <a:schemeClr val="tx2"/>
                </a:solidFill>
              </a:rPr>
              <a:t>we receive the Holy Spirit, to help us to live like Jesus.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77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蜡烛 - 维基百科，自由的百科全书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216" y="727315"/>
            <a:ext cx="1306497" cy="3091430"/>
          </a:xfrm>
        </p:spPr>
      </p:pic>
      <p:pic>
        <p:nvPicPr>
          <p:cNvPr id="5" name="Picture 4" descr="&lt;strong&gt;Water&lt;/strong&gt; | Building the Worl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953" y="548680"/>
            <a:ext cx="2848862" cy="1898474"/>
          </a:xfrm>
          <a:prstGeom prst="rect">
            <a:avLst/>
          </a:prstGeom>
        </p:spPr>
      </p:pic>
      <p:pic>
        <p:nvPicPr>
          <p:cNvPr id="6" name="Picture 5" descr="The &lt;strong&gt;baptismal&lt;/strong&gt; font with &lt;strong&gt;oil&lt;/strong&gt; in it | mulf | Flickr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5" y="4960640"/>
            <a:ext cx="2844651" cy="1897360"/>
          </a:xfrm>
          <a:prstGeom prst="rect">
            <a:avLst/>
          </a:prstGeom>
        </p:spPr>
      </p:pic>
      <p:pic>
        <p:nvPicPr>
          <p:cNvPr id="3" name="Picture 2" descr="&lt;strong&gt;Christening&lt;/strong&gt; gown, hand embroidered cotton, Ayrshire ..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3" y="4267568"/>
            <a:ext cx="1646303" cy="2394622"/>
          </a:xfrm>
          <a:prstGeom prst="rect">
            <a:avLst/>
          </a:prstGeom>
        </p:spPr>
      </p:pic>
      <p:pic>
        <p:nvPicPr>
          <p:cNvPr id="8" name="Picture 7" descr="Reformation 500: What I Like about Lutheran &lt;strong&gt;Baptism&lt;/strong&gt; ..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710" y="2446073"/>
            <a:ext cx="3751016" cy="2362281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86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How can we live more like Jesus?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&lt;strong&gt;Kindness&lt;/strong&gt; and UX. What do I know? Blogjune 2019/13 ...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184" y="1772817"/>
            <a:ext cx="4258816" cy="1260177"/>
          </a:xfrm>
        </p:spPr>
      </p:pic>
      <p:pic>
        <p:nvPicPr>
          <p:cNvPr id="5" name="Picture 4" descr="&lt;strong&gt;Respect&lt;/strong&gt; - Highway sign imag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125" y="3645024"/>
            <a:ext cx="3059832" cy="2039888"/>
          </a:xfrm>
          <a:prstGeom prst="rect">
            <a:avLst/>
          </a:prstGeom>
        </p:spPr>
      </p:pic>
      <p:pic>
        <p:nvPicPr>
          <p:cNvPr id="6" name="Picture 5" descr="I'm a full-time mummy | Parenting Lesson - &lt;strong&gt;Patience&lt;/strong&gt;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920" y="4293096"/>
            <a:ext cx="2376264" cy="2376264"/>
          </a:xfrm>
          <a:prstGeom prst="rect">
            <a:avLst/>
          </a:prstGeom>
        </p:spPr>
      </p:pic>
      <p:pic>
        <p:nvPicPr>
          <p:cNvPr id="7" name="Picture 6" descr="&lt;strong&gt;Love&lt;/strong&gt; PNG Transparent Images | PNG All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721" y="1512934"/>
            <a:ext cx="3326771" cy="2079232"/>
          </a:xfrm>
          <a:prstGeom prst="rect">
            <a:avLst/>
          </a:prstGeom>
        </p:spPr>
      </p:pic>
      <p:pic>
        <p:nvPicPr>
          <p:cNvPr id="8" name="Picture 7" descr="Oxfam GB bookmark '&lt;strong&gt;Generosity&lt;/strong&gt;' | Free bookmark from Oxfam ...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920" y="3260614"/>
            <a:ext cx="1828800" cy="697992"/>
          </a:xfrm>
          <a:prstGeom prst="rect">
            <a:avLst/>
          </a:prstGeom>
        </p:spPr>
      </p:pic>
      <p:pic>
        <p:nvPicPr>
          <p:cNvPr id="9" name="Picture 8" descr="OYHZ (Hui Zi): Advertorial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01" y="3712749"/>
            <a:ext cx="2042939" cy="1715354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14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03713" y="1675597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1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63753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91945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20137" y="216284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62264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9" name="Rectangle 8"/>
          <p:cNvSpPr/>
          <p:nvPr/>
        </p:nvSpPr>
        <p:spPr>
          <a:xfrm>
            <a:off x="2567608" y="2037786"/>
            <a:ext cx="7416824" cy="3914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Reception - George &amp; Jacob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1 - Naomi &amp; Mason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2 - Fraser &amp; William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3 - George &amp; Bethany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4 - Erika &amp; Kieron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5 - Kai &amp; </a:t>
            </a:r>
            <a:r>
              <a:rPr lang="en-GB" sz="2800" b="1" dirty="0" err="1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Patrycja</a:t>
            </a:r>
            <a:r>
              <a:rPr lang="en-GB" sz="2800" b="1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1F497D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6 - Carter, Jack &amp; Brianna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11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28888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18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b="1" i="1" dirty="0">
                <a:solidFill>
                  <a:schemeClr val="tx2"/>
                </a:solidFill>
              </a:rPr>
              <a:t/>
            </a:r>
            <a:br>
              <a:rPr lang="en-GB" sz="2000" b="1" i="1" dirty="0">
                <a:solidFill>
                  <a:schemeClr val="tx2"/>
                </a:solidFill>
              </a:rPr>
            </a:br>
            <a:r>
              <a:rPr lang="en-GB" sz="3200" b="1" dirty="0">
                <a:solidFill>
                  <a:schemeClr val="tx2"/>
                </a:solidFill>
              </a:rPr>
              <a:t>How can we try to live more like Jesus, this week?</a:t>
            </a:r>
            <a:endParaRPr lang="en-GB" sz="3200" b="1" i="1" dirty="0">
              <a:solidFill>
                <a:schemeClr val="tx2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0" y="2553762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238" y="34242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569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400" b="1" dirty="0">
                <a:solidFill>
                  <a:schemeClr val="tx2"/>
                </a:solidFill>
              </a:rPr>
              <a:t>Dear Lord Jesus, </a:t>
            </a:r>
          </a:p>
          <a:p>
            <a:pPr marL="0" indent="0" algn="ctr">
              <a:buNone/>
            </a:pPr>
            <a:r>
              <a:rPr lang="en-GB" sz="4400" b="1" dirty="0">
                <a:solidFill>
                  <a:schemeClr val="tx2"/>
                </a:solidFill>
              </a:rPr>
              <a:t>Thank you for the gift of Baptism. </a:t>
            </a:r>
          </a:p>
          <a:p>
            <a:pPr marL="0" indent="0" algn="ctr">
              <a:buNone/>
            </a:pPr>
            <a:r>
              <a:rPr lang="en-GB" sz="4400" b="1" dirty="0">
                <a:solidFill>
                  <a:schemeClr val="tx2"/>
                </a:solidFill>
              </a:rPr>
              <a:t>Please help us to live like you and to spread God’s love throughout this new year. </a:t>
            </a:r>
          </a:p>
          <a:p>
            <a:pPr marL="0" indent="0" algn="ctr">
              <a:buNone/>
            </a:pPr>
            <a:r>
              <a:rPr lang="en-GB" sz="4400" b="1" dirty="0">
                <a:solidFill>
                  <a:schemeClr val="tx2"/>
                </a:solidFill>
              </a:rPr>
              <a:t>Amen.</a:t>
            </a:r>
          </a:p>
          <a:p>
            <a:pPr marL="0" indent="0" algn="ctr">
              <a:buNone/>
            </a:pPr>
            <a:endParaRPr lang="en-GB" sz="4400" dirty="0">
              <a:solidFill>
                <a:schemeClr val="tx2"/>
              </a:solidFill>
            </a:endParaRPr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866" y="-528073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2345" y="4869161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4960441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66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Thank you for taking part in our Good News Assembly!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0" y="2553762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79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230</Words>
  <Application>Microsoft Office PowerPoint</Application>
  <PresentationFormat>Widescreen</PresentationFormat>
  <Paragraphs>29</Paragraphs>
  <Slides>12</Slides>
  <Notes>2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1_Office Theme</vt:lpstr>
      <vt:lpstr>PowerPoint Presentation</vt:lpstr>
      <vt:lpstr>PowerPoint Presentation</vt:lpstr>
      <vt:lpstr>Mark 1:7-11</vt:lpstr>
      <vt:lpstr>Baptism</vt:lpstr>
      <vt:lpstr>PowerPoint Presentation</vt:lpstr>
      <vt:lpstr>How can we live more like Jesus?</vt:lpstr>
      <vt:lpstr>PowerPoint Presentation</vt:lpstr>
      <vt:lpstr>PowerPoint Presentation</vt:lpstr>
      <vt:lpstr>PowerPoint Presentation</vt:lpstr>
      <vt:lpstr> How can we try to live more like Jesus, this week?</vt:lpstr>
      <vt:lpstr>PowerPoint Presentation</vt:lpstr>
      <vt:lpstr>Thank you for taking part in our Good News Assembly!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Clarke</dc:creator>
  <cp:lastModifiedBy>Home</cp:lastModifiedBy>
  <cp:revision>2</cp:revision>
  <dcterms:created xsi:type="dcterms:W3CDTF">2021-01-10T23:25:26Z</dcterms:created>
  <dcterms:modified xsi:type="dcterms:W3CDTF">2021-02-09T13:44:56Z</dcterms:modified>
</cp:coreProperties>
</file>