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96" r:id="rId4"/>
  </p:sldMasterIdLst>
  <p:notesMasterIdLst>
    <p:notesMasterId r:id="rId20"/>
  </p:notesMasterIdLst>
  <p:handoutMasterIdLst>
    <p:handoutMasterId r:id="rId21"/>
  </p:handoutMasterIdLst>
  <p:sldIdLst>
    <p:sldId id="334" r:id="rId5"/>
    <p:sldId id="343" r:id="rId6"/>
    <p:sldId id="316" r:id="rId7"/>
    <p:sldId id="350" r:id="rId8"/>
    <p:sldId id="351" r:id="rId9"/>
    <p:sldId id="352" r:id="rId10"/>
    <p:sldId id="328" r:id="rId11"/>
    <p:sldId id="353" r:id="rId12"/>
    <p:sldId id="354" r:id="rId13"/>
    <p:sldId id="342" r:id="rId14"/>
    <p:sldId id="356" r:id="rId15"/>
    <p:sldId id="337" r:id="rId16"/>
    <p:sldId id="357" r:id="rId17"/>
    <p:sldId id="358" r:id="rId18"/>
    <p:sldId id="34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92" userDrawn="1">
          <p15:clr>
            <a:srgbClr val="A4A3A4"/>
          </p15:clr>
        </p15:guide>
        <p15:guide id="2" pos="7056" userDrawn="1">
          <p15:clr>
            <a:srgbClr val="A4A3A4"/>
          </p15:clr>
        </p15:guide>
        <p15:guide id="3" orient="horz" pos="316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DDB0"/>
    <a:srgbClr val="89F074"/>
    <a:srgbClr val="6DF77D"/>
    <a:srgbClr val="A1F39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6AD05A-C200-4BFF-ABD8-3B3A824A501E}" v="1767" dt="2024-03-03T19:44:24.107"/>
  </p1510:revLst>
</p1510:revInfo>
</file>

<file path=ppt/tableStyles.xml><?xml version="1.0" encoding="utf-8"?>
<a:tblStyleLst xmlns:a="http://schemas.openxmlformats.org/drawingml/2006/main" def="{9DCAF9ED-07DC-4A11-8D7F-57B35C25682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2" autoAdjust="0"/>
    <p:restoredTop sz="84967" autoAdjust="0"/>
  </p:normalViewPr>
  <p:slideViewPr>
    <p:cSldViewPr snapToGrid="0">
      <p:cViewPr>
        <p:scale>
          <a:sx n="86" d="100"/>
          <a:sy n="86" d="100"/>
        </p:scale>
        <p:origin x="404" y="324"/>
      </p:cViewPr>
      <p:guideLst>
        <p:guide orient="horz" pos="1392"/>
        <p:guide pos="7056"/>
        <p:guide orient="horz" pos="3168"/>
      </p:guideLst>
    </p:cSldViewPr>
  </p:slideViewPr>
  <p:outlineViewPr>
    <p:cViewPr>
      <p:scale>
        <a:sx n="33" d="100"/>
        <a:sy n="33" d="100"/>
      </p:scale>
      <p:origin x="0" y="-1103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7" d="100"/>
          <a:sy n="67" d="100"/>
        </p:scale>
        <p:origin x="312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Oyinloye" userId="b511e895b0912b3b" providerId="LiveId" clId="{B96AD05A-C200-4BFF-ABD8-3B3A824A501E}"/>
    <pc:docChg chg="undo custSel addSld delSld modSld sldOrd">
      <pc:chgData name="Claire Oyinloye" userId="b511e895b0912b3b" providerId="LiveId" clId="{B96AD05A-C200-4BFF-ABD8-3B3A824A501E}" dt="2024-03-03T19:48:49.313" v="11076" actId="20577"/>
      <pc:docMkLst>
        <pc:docMk/>
      </pc:docMkLst>
      <pc:sldChg chg="addSp delSp modSp mod">
        <pc:chgData name="Claire Oyinloye" userId="b511e895b0912b3b" providerId="LiveId" clId="{B96AD05A-C200-4BFF-ABD8-3B3A824A501E}" dt="2024-02-29T19:51:43.980" v="1702" actId="27636"/>
        <pc:sldMkLst>
          <pc:docMk/>
          <pc:sldMk cId="3037812869" sldId="316"/>
        </pc:sldMkLst>
        <pc:spChg chg="mod">
          <ac:chgData name="Claire Oyinloye" userId="b511e895b0912b3b" providerId="LiveId" clId="{B96AD05A-C200-4BFF-ABD8-3B3A824A501E}" dt="2024-02-29T15:56:21.081" v="31" actId="1076"/>
          <ac:spMkLst>
            <pc:docMk/>
            <pc:sldMk cId="3037812869" sldId="316"/>
            <ac:spMk id="2" creationId="{9FF243DF-1FE9-01BE-435F-1729F4AB3DE4}"/>
          </ac:spMkLst>
        </pc:spChg>
        <pc:spChg chg="mod">
          <ac:chgData name="Claire Oyinloye" userId="b511e895b0912b3b" providerId="LiveId" clId="{B96AD05A-C200-4BFF-ABD8-3B3A824A501E}" dt="2024-02-29T19:51:43.980" v="1702" actId="27636"/>
          <ac:spMkLst>
            <pc:docMk/>
            <pc:sldMk cId="3037812869" sldId="316"/>
            <ac:spMk id="4" creationId="{BFAF7377-87AF-3A8C-539C-8A9651F5DA33}"/>
          </ac:spMkLst>
        </pc:spChg>
        <pc:spChg chg="add del mod">
          <ac:chgData name="Claire Oyinloye" userId="b511e895b0912b3b" providerId="LiveId" clId="{B96AD05A-C200-4BFF-ABD8-3B3A824A501E}" dt="2024-02-29T16:11:36.691" v="477" actId="478"/>
          <ac:spMkLst>
            <pc:docMk/>
            <pc:sldMk cId="3037812869" sldId="316"/>
            <ac:spMk id="9" creationId="{C3E1BC9F-0883-563D-ECC4-E6AAEA2DA9F8}"/>
          </ac:spMkLst>
        </pc:spChg>
      </pc:sldChg>
      <pc:sldChg chg="del">
        <pc:chgData name="Claire Oyinloye" userId="b511e895b0912b3b" providerId="LiveId" clId="{B96AD05A-C200-4BFF-ABD8-3B3A824A501E}" dt="2024-03-03T17:11:01.977" v="8200" actId="47"/>
        <pc:sldMkLst>
          <pc:docMk/>
          <pc:sldMk cId="2102816447" sldId="324"/>
        </pc:sldMkLst>
      </pc:sldChg>
      <pc:sldChg chg="addSp modSp mod modAnim">
        <pc:chgData name="Claire Oyinloye" userId="b511e895b0912b3b" providerId="LiveId" clId="{B96AD05A-C200-4BFF-ABD8-3B3A824A501E}" dt="2024-03-03T16:08:27.539" v="6755"/>
        <pc:sldMkLst>
          <pc:docMk/>
          <pc:sldMk cId="3638111570" sldId="328"/>
        </pc:sldMkLst>
        <pc:spChg chg="mod">
          <ac:chgData name="Claire Oyinloye" userId="b511e895b0912b3b" providerId="LiveId" clId="{B96AD05A-C200-4BFF-ABD8-3B3A824A501E}" dt="2024-03-03T15:53:30.409" v="6175" actId="1076"/>
          <ac:spMkLst>
            <pc:docMk/>
            <pc:sldMk cId="3638111570" sldId="328"/>
            <ac:spMk id="3" creationId="{3247ABD4-990A-BAC8-69FC-AF4C84F3AD63}"/>
          </ac:spMkLst>
        </pc:spChg>
        <pc:spChg chg="add mod">
          <ac:chgData name="Claire Oyinloye" userId="b511e895b0912b3b" providerId="LiveId" clId="{B96AD05A-C200-4BFF-ABD8-3B3A824A501E}" dt="2024-02-29T19:29:16.514" v="1236" actId="207"/>
          <ac:spMkLst>
            <pc:docMk/>
            <pc:sldMk cId="3638111570" sldId="328"/>
            <ac:spMk id="8" creationId="{50947AFE-43BA-6A3F-4E27-81025E41D165}"/>
          </ac:spMkLst>
        </pc:spChg>
        <pc:spChg chg="mod">
          <ac:chgData name="Claire Oyinloye" userId="b511e895b0912b3b" providerId="LiveId" clId="{B96AD05A-C200-4BFF-ABD8-3B3A824A501E}" dt="2024-03-03T16:05:53.064" v="6744" actId="20577"/>
          <ac:spMkLst>
            <pc:docMk/>
            <pc:sldMk cId="3638111570" sldId="328"/>
            <ac:spMk id="9" creationId="{61E6A21B-7748-174B-D77E-8EE0B288C7D0}"/>
          </ac:spMkLst>
        </pc:spChg>
      </pc:sldChg>
      <pc:sldChg chg="del">
        <pc:chgData name="Claire Oyinloye" userId="b511e895b0912b3b" providerId="LiveId" clId="{B96AD05A-C200-4BFF-ABD8-3B3A824A501E}" dt="2024-03-03T17:11:06.618" v="8203" actId="47"/>
        <pc:sldMkLst>
          <pc:docMk/>
          <pc:sldMk cId="3811950613" sldId="331"/>
        </pc:sldMkLst>
      </pc:sldChg>
      <pc:sldChg chg="modSp mod">
        <pc:chgData name="Claire Oyinloye" userId="b511e895b0912b3b" providerId="LiveId" clId="{B96AD05A-C200-4BFF-ABD8-3B3A824A501E}" dt="2024-02-29T20:20:24.167" v="2437" actId="1076"/>
        <pc:sldMkLst>
          <pc:docMk/>
          <pc:sldMk cId="2955403071" sldId="334"/>
        </pc:sldMkLst>
        <pc:picChg chg="mod">
          <ac:chgData name="Claire Oyinloye" userId="b511e895b0912b3b" providerId="LiveId" clId="{B96AD05A-C200-4BFF-ABD8-3B3A824A501E}" dt="2024-02-29T20:20:24.167" v="2437" actId="1076"/>
          <ac:picMkLst>
            <pc:docMk/>
            <pc:sldMk cId="2955403071" sldId="334"/>
            <ac:picMk id="3" creationId="{3138113C-76D4-8E5A-031F-847BBFDEFE0F}"/>
          </ac:picMkLst>
        </pc:picChg>
      </pc:sldChg>
      <pc:sldChg chg="del">
        <pc:chgData name="Claire Oyinloye" userId="b511e895b0912b3b" providerId="LiveId" clId="{B96AD05A-C200-4BFF-ABD8-3B3A824A501E}" dt="2024-03-03T17:11:00.064" v="8199" actId="47"/>
        <pc:sldMkLst>
          <pc:docMk/>
          <pc:sldMk cId="3749168723" sldId="336"/>
        </pc:sldMkLst>
      </pc:sldChg>
      <pc:sldChg chg="addSp delSp modSp mod">
        <pc:chgData name="Claire Oyinloye" userId="b511e895b0912b3b" providerId="LiveId" clId="{B96AD05A-C200-4BFF-ABD8-3B3A824A501E}" dt="2024-03-03T18:41:42.605" v="10420" actId="20577"/>
        <pc:sldMkLst>
          <pc:docMk/>
          <pc:sldMk cId="1941235776" sldId="337"/>
        </pc:sldMkLst>
        <pc:spChg chg="mod">
          <ac:chgData name="Claire Oyinloye" userId="b511e895b0912b3b" providerId="LiveId" clId="{B96AD05A-C200-4BFF-ABD8-3B3A824A501E}" dt="2024-03-03T17:17:16.340" v="8247" actId="1076"/>
          <ac:spMkLst>
            <pc:docMk/>
            <pc:sldMk cId="1941235776" sldId="337"/>
            <ac:spMk id="2" creationId="{8695A271-8875-6BCE-0A4A-542683BB3917}"/>
          </ac:spMkLst>
        </pc:spChg>
        <pc:spChg chg="add mod">
          <ac:chgData name="Claire Oyinloye" userId="b511e895b0912b3b" providerId="LiveId" clId="{B96AD05A-C200-4BFF-ABD8-3B3A824A501E}" dt="2024-03-03T18:41:42.605" v="10420" actId="20577"/>
          <ac:spMkLst>
            <pc:docMk/>
            <pc:sldMk cId="1941235776" sldId="337"/>
            <ac:spMk id="5" creationId="{91F63FD4-9625-2DE9-C26F-C59071F88E28}"/>
          </ac:spMkLst>
        </pc:spChg>
        <pc:picChg chg="add mod">
          <ac:chgData name="Claire Oyinloye" userId="b511e895b0912b3b" providerId="LiveId" clId="{B96AD05A-C200-4BFF-ABD8-3B3A824A501E}" dt="2024-03-03T17:36:41.444" v="8331" actId="1076"/>
          <ac:picMkLst>
            <pc:docMk/>
            <pc:sldMk cId="1941235776" sldId="337"/>
            <ac:picMk id="6" creationId="{D22AF36D-A9ED-F063-DDD8-CE6228B5BCF6}"/>
          </ac:picMkLst>
        </pc:picChg>
        <pc:picChg chg="del">
          <ac:chgData name="Claire Oyinloye" userId="b511e895b0912b3b" providerId="LiveId" clId="{B96AD05A-C200-4BFF-ABD8-3B3A824A501E}" dt="2024-03-03T17:15:46.552" v="8237" actId="478"/>
          <ac:picMkLst>
            <pc:docMk/>
            <pc:sldMk cId="1941235776" sldId="337"/>
            <ac:picMk id="1026" creationId="{6F1AAA7F-80BB-626E-129F-33063014A204}"/>
          </ac:picMkLst>
        </pc:picChg>
      </pc:sldChg>
      <pc:sldChg chg="addSp delSp modSp mod">
        <pc:chgData name="Claire Oyinloye" userId="b511e895b0912b3b" providerId="LiveId" clId="{B96AD05A-C200-4BFF-ABD8-3B3A824A501E}" dt="2024-03-02T18:24:45.909" v="3738" actId="255"/>
        <pc:sldMkLst>
          <pc:docMk/>
          <pc:sldMk cId="1450287420" sldId="342"/>
        </pc:sldMkLst>
        <pc:spChg chg="del">
          <ac:chgData name="Claire Oyinloye" userId="b511e895b0912b3b" providerId="LiveId" clId="{B96AD05A-C200-4BFF-ABD8-3B3A824A501E}" dt="2024-03-02T18:20:23.535" v="3416" actId="478"/>
          <ac:spMkLst>
            <pc:docMk/>
            <pc:sldMk cId="1450287420" sldId="342"/>
            <ac:spMk id="3" creationId="{D4418541-7290-F1A9-2357-CA26E074EF45}"/>
          </ac:spMkLst>
        </pc:spChg>
        <pc:spChg chg="add mod">
          <ac:chgData name="Claire Oyinloye" userId="b511e895b0912b3b" providerId="LiveId" clId="{B96AD05A-C200-4BFF-ABD8-3B3A824A501E}" dt="2024-03-02T18:24:23.337" v="3737" actId="1076"/>
          <ac:spMkLst>
            <pc:docMk/>
            <pc:sldMk cId="1450287420" sldId="342"/>
            <ac:spMk id="7" creationId="{6F82F882-8667-4831-6C4C-B787BD383F24}"/>
          </ac:spMkLst>
        </pc:spChg>
        <pc:spChg chg="add mod">
          <ac:chgData name="Claire Oyinloye" userId="b511e895b0912b3b" providerId="LiveId" clId="{B96AD05A-C200-4BFF-ABD8-3B3A824A501E}" dt="2024-03-02T18:24:45.909" v="3738" actId="255"/>
          <ac:spMkLst>
            <pc:docMk/>
            <pc:sldMk cId="1450287420" sldId="342"/>
            <ac:spMk id="8" creationId="{8022A81D-0E2C-121D-ED6D-5482F56583E4}"/>
          </ac:spMkLst>
        </pc:spChg>
        <pc:spChg chg="mod">
          <ac:chgData name="Claire Oyinloye" userId="b511e895b0912b3b" providerId="LiveId" clId="{B96AD05A-C200-4BFF-ABD8-3B3A824A501E}" dt="2024-03-02T18:24:19.716" v="3736" actId="1076"/>
          <ac:spMkLst>
            <pc:docMk/>
            <pc:sldMk cId="1450287420" sldId="342"/>
            <ac:spMk id="12" creationId="{F64C0E11-7DE4-D558-C3EF-9B3C7A9BF17D}"/>
          </ac:spMkLst>
        </pc:spChg>
      </pc:sldChg>
      <pc:sldChg chg="addSp delSp modSp mod">
        <pc:chgData name="Claire Oyinloye" userId="b511e895b0912b3b" providerId="LiveId" clId="{B96AD05A-C200-4BFF-ABD8-3B3A824A501E}" dt="2024-03-02T18:31:38.450" v="3745" actId="20577"/>
        <pc:sldMkLst>
          <pc:docMk/>
          <pc:sldMk cId="3962753978" sldId="343"/>
        </pc:sldMkLst>
        <pc:spChg chg="mod">
          <ac:chgData name="Claire Oyinloye" userId="b511e895b0912b3b" providerId="LiveId" clId="{B96AD05A-C200-4BFF-ABD8-3B3A824A501E}" dt="2024-02-29T16:04:03.610" v="298" actId="1076"/>
          <ac:spMkLst>
            <pc:docMk/>
            <pc:sldMk cId="3962753978" sldId="343"/>
            <ac:spMk id="2" creationId="{A6768171-F501-5EC9-8849-5D0FE73AE00B}"/>
          </ac:spMkLst>
        </pc:spChg>
        <pc:spChg chg="mod">
          <ac:chgData name="Claire Oyinloye" userId="b511e895b0912b3b" providerId="LiveId" clId="{B96AD05A-C200-4BFF-ABD8-3B3A824A501E}" dt="2024-03-02T18:31:38.450" v="3745" actId="20577"/>
          <ac:spMkLst>
            <pc:docMk/>
            <pc:sldMk cId="3962753978" sldId="343"/>
            <ac:spMk id="3" creationId="{338A9D03-6CF8-D31E-2E06-88AEBCEF7D9B}"/>
          </ac:spMkLst>
        </pc:spChg>
        <pc:spChg chg="add del mod">
          <ac:chgData name="Claire Oyinloye" userId="b511e895b0912b3b" providerId="LiveId" clId="{B96AD05A-C200-4BFF-ABD8-3B3A824A501E}" dt="2024-02-29T16:02:00.782" v="122" actId="478"/>
          <ac:spMkLst>
            <pc:docMk/>
            <pc:sldMk cId="3962753978" sldId="343"/>
            <ac:spMk id="5" creationId="{9428A9D3-12C8-0ADE-69CE-5FA8EDCD25CC}"/>
          </ac:spMkLst>
        </pc:spChg>
        <pc:picChg chg="del">
          <ac:chgData name="Claire Oyinloye" userId="b511e895b0912b3b" providerId="LiveId" clId="{B96AD05A-C200-4BFF-ABD8-3B3A824A501E}" dt="2024-02-29T16:01:58.682" v="121" actId="478"/>
          <ac:picMkLst>
            <pc:docMk/>
            <pc:sldMk cId="3962753978" sldId="343"/>
            <ac:picMk id="6" creationId="{56606EF5-1CC7-5421-5CF4-C03704056CCA}"/>
          </ac:picMkLst>
        </pc:picChg>
        <pc:picChg chg="add mod">
          <ac:chgData name="Claire Oyinloye" userId="b511e895b0912b3b" providerId="LiveId" clId="{B96AD05A-C200-4BFF-ABD8-3B3A824A501E}" dt="2024-02-29T16:08:20.542" v="428" actId="1076"/>
          <ac:picMkLst>
            <pc:docMk/>
            <pc:sldMk cId="3962753978" sldId="343"/>
            <ac:picMk id="8" creationId="{F9D4947D-7F4A-99CE-751F-3DEFB6994F64}"/>
          </ac:picMkLst>
        </pc:picChg>
      </pc:sldChg>
      <pc:sldChg chg="del">
        <pc:chgData name="Claire Oyinloye" userId="b511e895b0912b3b" providerId="LiveId" clId="{B96AD05A-C200-4BFF-ABD8-3B3A824A501E}" dt="2024-03-03T17:11:05.303" v="8202" actId="47"/>
        <pc:sldMkLst>
          <pc:docMk/>
          <pc:sldMk cId="2520582305" sldId="345"/>
        </pc:sldMkLst>
      </pc:sldChg>
      <pc:sldChg chg="del">
        <pc:chgData name="Claire Oyinloye" userId="b511e895b0912b3b" providerId="LiveId" clId="{B96AD05A-C200-4BFF-ABD8-3B3A824A501E}" dt="2024-03-03T17:11:03.605" v="8201" actId="47"/>
        <pc:sldMkLst>
          <pc:docMk/>
          <pc:sldMk cId="719664809" sldId="346"/>
        </pc:sldMkLst>
      </pc:sldChg>
      <pc:sldChg chg="del">
        <pc:chgData name="Claire Oyinloye" userId="b511e895b0912b3b" providerId="LiveId" clId="{B96AD05A-C200-4BFF-ABD8-3B3A824A501E}" dt="2024-03-03T17:11:08.987" v="8204" actId="47"/>
        <pc:sldMkLst>
          <pc:docMk/>
          <pc:sldMk cId="1689351536" sldId="347"/>
        </pc:sldMkLst>
      </pc:sldChg>
      <pc:sldChg chg="addSp delSp modSp mod ord">
        <pc:chgData name="Claire Oyinloye" userId="b511e895b0912b3b" providerId="LiveId" clId="{B96AD05A-C200-4BFF-ABD8-3B3A824A501E}" dt="2024-03-03T17:11:43.856" v="8226" actId="20577"/>
        <pc:sldMkLst>
          <pc:docMk/>
          <pc:sldMk cId="4273949180" sldId="349"/>
        </pc:sldMkLst>
        <pc:spChg chg="mod">
          <ac:chgData name="Claire Oyinloye" userId="b511e895b0912b3b" providerId="LiveId" clId="{B96AD05A-C200-4BFF-ABD8-3B3A824A501E}" dt="2024-03-03T17:11:43.856" v="8226" actId="20577"/>
          <ac:spMkLst>
            <pc:docMk/>
            <pc:sldMk cId="4273949180" sldId="349"/>
            <ac:spMk id="2" creationId="{5475D893-E98A-260A-9EC4-B9365E533FD5}"/>
          </ac:spMkLst>
        </pc:spChg>
        <pc:spChg chg="del">
          <ac:chgData name="Claire Oyinloye" userId="b511e895b0912b3b" providerId="LiveId" clId="{B96AD05A-C200-4BFF-ABD8-3B3A824A501E}" dt="2024-03-03T14:47:45.521" v="3950" actId="478"/>
          <ac:spMkLst>
            <pc:docMk/>
            <pc:sldMk cId="4273949180" sldId="349"/>
            <ac:spMk id="3" creationId="{FD70D88C-5989-4007-4953-F54A4A34B778}"/>
          </ac:spMkLst>
        </pc:spChg>
        <pc:spChg chg="add del mod">
          <ac:chgData name="Claire Oyinloye" userId="b511e895b0912b3b" providerId="LiveId" clId="{B96AD05A-C200-4BFF-ABD8-3B3A824A501E}" dt="2024-03-03T14:47:32.091" v="3947" actId="478"/>
          <ac:spMkLst>
            <pc:docMk/>
            <pc:sldMk cId="4273949180" sldId="349"/>
            <ac:spMk id="7" creationId="{E66F0914-D883-96BE-1235-5FA575447617}"/>
          </ac:spMkLst>
        </pc:spChg>
        <pc:spChg chg="add del mod">
          <ac:chgData name="Claire Oyinloye" userId="b511e895b0912b3b" providerId="LiveId" clId="{B96AD05A-C200-4BFF-ABD8-3B3A824A501E}" dt="2024-03-03T14:47:47.247" v="3951" actId="478"/>
          <ac:spMkLst>
            <pc:docMk/>
            <pc:sldMk cId="4273949180" sldId="349"/>
            <ac:spMk id="9" creationId="{9FF98072-8F1A-68A5-C75F-7ED2CDF8C804}"/>
          </ac:spMkLst>
        </pc:spChg>
        <pc:spChg chg="add mod">
          <ac:chgData name="Claire Oyinloye" userId="b511e895b0912b3b" providerId="LiveId" clId="{B96AD05A-C200-4BFF-ABD8-3B3A824A501E}" dt="2024-03-03T14:51:23.854" v="4126" actId="113"/>
          <ac:spMkLst>
            <pc:docMk/>
            <pc:sldMk cId="4273949180" sldId="349"/>
            <ac:spMk id="10" creationId="{E1B05221-621F-F597-E13B-41A372F20F32}"/>
          </ac:spMkLst>
        </pc:spChg>
        <pc:picChg chg="add mod">
          <ac:chgData name="Claire Oyinloye" userId="b511e895b0912b3b" providerId="LiveId" clId="{B96AD05A-C200-4BFF-ABD8-3B3A824A501E}" dt="2024-03-03T14:47:38.842" v="3949" actId="1076"/>
          <ac:picMkLst>
            <pc:docMk/>
            <pc:sldMk cId="4273949180" sldId="349"/>
            <ac:picMk id="4" creationId="{340CF56D-37D9-F205-35FE-40C43C059782}"/>
          </ac:picMkLst>
        </pc:picChg>
        <pc:picChg chg="del">
          <ac:chgData name="Claire Oyinloye" userId="b511e895b0912b3b" providerId="LiveId" clId="{B96AD05A-C200-4BFF-ABD8-3B3A824A501E}" dt="2024-03-03T14:47:29.375" v="3946" actId="478"/>
          <ac:picMkLst>
            <pc:docMk/>
            <pc:sldMk cId="4273949180" sldId="349"/>
            <ac:picMk id="5" creationId="{DE72DC91-8DC9-B68C-C1D3-8F5273481A74}"/>
          </ac:picMkLst>
        </pc:picChg>
        <pc:picChg chg="add mod">
          <ac:chgData name="Claire Oyinloye" userId="b511e895b0912b3b" providerId="LiveId" clId="{B96AD05A-C200-4BFF-ABD8-3B3A824A501E}" dt="2024-03-03T14:51:50.141" v="4133" actId="1076"/>
          <ac:picMkLst>
            <pc:docMk/>
            <pc:sldMk cId="4273949180" sldId="349"/>
            <ac:picMk id="11" creationId="{6B660A89-2A35-A534-F5D9-A3E01F45ADF9}"/>
          </ac:picMkLst>
        </pc:picChg>
      </pc:sldChg>
      <pc:sldChg chg="addSp modSp mod modAnim">
        <pc:chgData name="Claire Oyinloye" userId="b511e895b0912b3b" providerId="LiveId" clId="{B96AD05A-C200-4BFF-ABD8-3B3A824A501E}" dt="2024-03-03T19:15:57.868" v="10920" actId="20577"/>
        <pc:sldMkLst>
          <pc:docMk/>
          <pc:sldMk cId="961914063" sldId="350"/>
        </pc:sldMkLst>
        <pc:spChg chg="mod">
          <ac:chgData name="Claire Oyinloye" userId="b511e895b0912b3b" providerId="LiveId" clId="{B96AD05A-C200-4BFF-ABD8-3B3A824A501E}" dt="2024-02-29T19:43:35.143" v="1490" actId="14100"/>
          <ac:spMkLst>
            <pc:docMk/>
            <pc:sldMk cId="961914063" sldId="350"/>
            <ac:spMk id="2" creationId="{6C48A6FA-EF25-E4E2-C622-956F65916A27}"/>
          </ac:spMkLst>
        </pc:spChg>
        <pc:spChg chg="mod">
          <ac:chgData name="Claire Oyinloye" userId="b511e895b0912b3b" providerId="LiveId" clId="{B96AD05A-C200-4BFF-ABD8-3B3A824A501E}" dt="2024-03-03T19:15:57.868" v="10920" actId="20577"/>
          <ac:spMkLst>
            <pc:docMk/>
            <pc:sldMk cId="961914063" sldId="350"/>
            <ac:spMk id="3" creationId="{513A2980-F1CC-736C-EE85-21C8C1AB8B35}"/>
          </ac:spMkLst>
        </pc:spChg>
        <pc:spChg chg="add mod">
          <ac:chgData name="Claire Oyinloye" userId="b511e895b0912b3b" providerId="LiveId" clId="{B96AD05A-C200-4BFF-ABD8-3B3A824A501E}" dt="2024-03-02T18:17:41.570" v="3248" actId="1076"/>
          <ac:spMkLst>
            <pc:docMk/>
            <pc:sldMk cId="961914063" sldId="350"/>
            <ac:spMk id="7" creationId="{EFA429C8-7FCA-5570-B453-41004A6F61E5}"/>
          </ac:spMkLst>
        </pc:spChg>
        <pc:picChg chg="add mod">
          <ac:chgData name="Claire Oyinloye" userId="b511e895b0912b3b" providerId="LiveId" clId="{B96AD05A-C200-4BFF-ABD8-3B3A824A501E}" dt="2024-02-29T19:43:40.082" v="1491" actId="1076"/>
          <ac:picMkLst>
            <pc:docMk/>
            <pc:sldMk cId="961914063" sldId="350"/>
            <ac:picMk id="9" creationId="{B537322F-8A58-8ECC-54F0-447475DD474C}"/>
          </ac:picMkLst>
        </pc:picChg>
      </pc:sldChg>
      <pc:sldChg chg="addSp modSp mod modAnim">
        <pc:chgData name="Claire Oyinloye" userId="b511e895b0912b3b" providerId="LiveId" clId="{B96AD05A-C200-4BFF-ABD8-3B3A824A501E}" dt="2024-03-03T19:16:26.146" v="10924" actId="20577"/>
        <pc:sldMkLst>
          <pc:docMk/>
          <pc:sldMk cId="48570189" sldId="351"/>
        </pc:sldMkLst>
        <pc:spChg chg="mod">
          <ac:chgData name="Claire Oyinloye" userId="b511e895b0912b3b" providerId="LiveId" clId="{B96AD05A-C200-4BFF-ABD8-3B3A824A501E}" dt="2024-02-29T19:46:30.023" v="1495" actId="14100"/>
          <ac:spMkLst>
            <pc:docMk/>
            <pc:sldMk cId="48570189" sldId="351"/>
            <ac:spMk id="2" creationId="{F1A1C616-0297-055D-2B2F-B3D8712A6922}"/>
          </ac:spMkLst>
        </pc:spChg>
        <pc:spChg chg="mod">
          <ac:chgData name="Claire Oyinloye" userId="b511e895b0912b3b" providerId="LiveId" clId="{B96AD05A-C200-4BFF-ABD8-3B3A824A501E}" dt="2024-03-03T19:16:26.146" v="10924" actId="20577"/>
          <ac:spMkLst>
            <pc:docMk/>
            <pc:sldMk cId="48570189" sldId="351"/>
            <ac:spMk id="3" creationId="{19BDFF66-6042-244E-1ADA-E499E6FECA3E}"/>
          </ac:spMkLst>
        </pc:spChg>
        <pc:spChg chg="add mod">
          <ac:chgData name="Claire Oyinloye" userId="b511e895b0912b3b" providerId="LiveId" clId="{B96AD05A-C200-4BFF-ABD8-3B3A824A501E}" dt="2024-02-29T19:20:57.095" v="1016" actId="207"/>
          <ac:spMkLst>
            <pc:docMk/>
            <pc:sldMk cId="48570189" sldId="351"/>
            <ac:spMk id="7" creationId="{E368C26A-0E57-6EBB-9204-7368F0984C83}"/>
          </ac:spMkLst>
        </pc:spChg>
      </pc:sldChg>
      <pc:sldChg chg="addSp modSp mod modAnim">
        <pc:chgData name="Claire Oyinloye" userId="b511e895b0912b3b" providerId="LiveId" clId="{B96AD05A-C200-4BFF-ABD8-3B3A824A501E}" dt="2024-03-03T19:21:23.648" v="11017" actId="1076"/>
        <pc:sldMkLst>
          <pc:docMk/>
          <pc:sldMk cId="1446787665" sldId="352"/>
        </pc:sldMkLst>
        <pc:spChg chg="mod">
          <ac:chgData name="Claire Oyinloye" userId="b511e895b0912b3b" providerId="LiveId" clId="{B96AD05A-C200-4BFF-ABD8-3B3A824A501E}" dt="2024-03-02T18:19:15.559" v="3415" actId="1076"/>
          <ac:spMkLst>
            <pc:docMk/>
            <pc:sldMk cId="1446787665" sldId="352"/>
            <ac:spMk id="2" creationId="{CF7DD863-E47F-9DA2-4C09-2E126C15F8C0}"/>
          </ac:spMkLst>
        </pc:spChg>
        <pc:spChg chg="mod">
          <ac:chgData name="Claire Oyinloye" userId="b511e895b0912b3b" providerId="LiveId" clId="{B96AD05A-C200-4BFF-ABD8-3B3A824A501E}" dt="2024-03-03T19:21:23.648" v="11017" actId="1076"/>
          <ac:spMkLst>
            <pc:docMk/>
            <pc:sldMk cId="1446787665" sldId="352"/>
            <ac:spMk id="3" creationId="{24E696AC-9AFD-0B22-1AEF-E330AC3DF3AB}"/>
          </ac:spMkLst>
        </pc:spChg>
        <pc:spChg chg="add mod">
          <ac:chgData name="Claire Oyinloye" userId="b511e895b0912b3b" providerId="LiveId" clId="{B96AD05A-C200-4BFF-ABD8-3B3A824A501E}" dt="2024-02-29T19:27:10.749" v="1139" actId="207"/>
          <ac:spMkLst>
            <pc:docMk/>
            <pc:sldMk cId="1446787665" sldId="352"/>
            <ac:spMk id="7" creationId="{FF155D9A-ADD5-6BF2-6BC6-64E877F69E8E}"/>
          </ac:spMkLst>
        </pc:spChg>
      </pc:sldChg>
      <pc:sldChg chg="addSp modSp mod modAnim">
        <pc:chgData name="Claire Oyinloye" userId="b511e895b0912b3b" providerId="LiveId" clId="{B96AD05A-C200-4BFF-ABD8-3B3A824A501E}" dt="2024-03-03T19:43:52.702" v="11037" actId="20577"/>
        <pc:sldMkLst>
          <pc:docMk/>
          <pc:sldMk cId="338649991" sldId="353"/>
        </pc:sldMkLst>
        <pc:spChg chg="mod">
          <ac:chgData name="Claire Oyinloye" userId="b511e895b0912b3b" providerId="LiveId" clId="{B96AD05A-C200-4BFF-ABD8-3B3A824A501E}" dt="2024-03-03T16:28:28.904" v="6890" actId="1076"/>
          <ac:spMkLst>
            <pc:docMk/>
            <pc:sldMk cId="338649991" sldId="353"/>
            <ac:spMk id="2" creationId="{550FC8E8-CADF-906C-A1D7-3D4FC85EDB3A}"/>
          </ac:spMkLst>
        </pc:spChg>
        <pc:spChg chg="mod">
          <ac:chgData name="Claire Oyinloye" userId="b511e895b0912b3b" providerId="LiveId" clId="{B96AD05A-C200-4BFF-ABD8-3B3A824A501E}" dt="2024-03-03T19:43:52.702" v="11037" actId="20577"/>
          <ac:spMkLst>
            <pc:docMk/>
            <pc:sldMk cId="338649991" sldId="353"/>
            <ac:spMk id="3" creationId="{DAD44110-5CA9-8B2A-6328-62C5C3D48513}"/>
          </ac:spMkLst>
        </pc:spChg>
        <pc:spChg chg="add mod">
          <ac:chgData name="Claire Oyinloye" userId="b511e895b0912b3b" providerId="LiveId" clId="{B96AD05A-C200-4BFF-ABD8-3B3A824A501E}" dt="2024-02-29T19:31:46.734" v="1299" actId="207"/>
          <ac:spMkLst>
            <pc:docMk/>
            <pc:sldMk cId="338649991" sldId="353"/>
            <ac:spMk id="7" creationId="{E4B7A825-2596-BE34-1937-21BA92E15F65}"/>
          </ac:spMkLst>
        </pc:spChg>
        <pc:picChg chg="add mod">
          <ac:chgData name="Claire Oyinloye" userId="b511e895b0912b3b" providerId="LiveId" clId="{B96AD05A-C200-4BFF-ABD8-3B3A824A501E}" dt="2024-03-03T16:28:40.820" v="6892" actId="1076"/>
          <ac:picMkLst>
            <pc:docMk/>
            <pc:sldMk cId="338649991" sldId="353"/>
            <ac:picMk id="9" creationId="{DB755FD2-1898-F937-B062-7C72A52DCCCA}"/>
          </ac:picMkLst>
        </pc:picChg>
      </pc:sldChg>
      <pc:sldChg chg="addSp modSp mod modAnim">
        <pc:chgData name="Claire Oyinloye" userId="b511e895b0912b3b" providerId="LiveId" clId="{B96AD05A-C200-4BFF-ABD8-3B3A824A501E}" dt="2024-03-03T19:44:24.107" v="11041"/>
        <pc:sldMkLst>
          <pc:docMk/>
          <pc:sldMk cId="3168553392" sldId="354"/>
        </pc:sldMkLst>
        <pc:spChg chg="mod">
          <ac:chgData name="Claire Oyinloye" userId="b511e895b0912b3b" providerId="LiveId" clId="{B96AD05A-C200-4BFF-ABD8-3B3A824A501E}" dt="2024-03-03T16:59:42.656" v="7627" actId="1076"/>
          <ac:spMkLst>
            <pc:docMk/>
            <pc:sldMk cId="3168553392" sldId="354"/>
            <ac:spMk id="2" creationId="{2B41CFAB-63DA-EEEB-1F8E-9D76EFC674AD}"/>
          </ac:spMkLst>
        </pc:spChg>
        <pc:spChg chg="mod">
          <ac:chgData name="Claire Oyinloye" userId="b511e895b0912b3b" providerId="LiveId" clId="{B96AD05A-C200-4BFF-ABD8-3B3A824A501E}" dt="2024-03-03T17:01:12.982" v="7661" actId="20577"/>
          <ac:spMkLst>
            <pc:docMk/>
            <pc:sldMk cId="3168553392" sldId="354"/>
            <ac:spMk id="3" creationId="{48B0BB11-839D-5251-5452-214801DF68DC}"/>
          </ac:spMkLst>
        </pc:spChg>
        <pc:spChg chg="add mod">
          <ac:chgData name="Claire Oyinloye" userId="b511e895b0912b3b" providerId="LiveId" clId="{B96AD05A-C200-4BFF-ABD8-3B3A824A501E}" dt="2024-02-29T19:32:30.002" v="1330" actId="207"/>
          <ac:spMkLst>
            <pc:docMk/>
            <pc:sldMk cId="3168553392" sldId="354"/>
            <ac:spMk id="7" creationId="{ED351D16-E44D-DD72-6219-C8E1334A8310}"/>
          </ac:spMkLst>
        </pc:spChg>
        <pc:spChg chg="add mod">
          <ac:chgData name="Claire Oyinloye" userId="b511e895b0912b3b" providerId="LiveId" clId="{B96AD05A-C200-4BFF-ABD8-3B3A824A501E}" dt="2024-03-03T19:44:16.645" v="11039" actId="571"/>
          <ac:spMkLst>
            <pc:docMk/>
            <pc:sldMk cId="3168553392" sldId="354"/>
            <ac:spMk id="8" creationId="{027A8122-F7DD-082B-B1CE-EB6076A34A6C}"/>
          </ac:spMkLst>
        </pc:spChg>
      </pc:sldChg>
      <pc:sldChg chg="modSp add del mod modAnim">
        <pc:chgData name="Claire Oyinloye" userId="b511e895b0912b3b" providerId="LiveId" clId="{B96AD05A-C200-4BFF-ABD8-3B3A824A501E}" dt="2024-03-03T19:21:17.505" v="11016" actId="47"/>
        <pc:sldMkLst>
          <pc:docMk/>
          <pc:sldMk cId="3803790692" sldId="355"/>
        </pc:sldMkLst>
        <pc:spChg chg="mod">
          <ac:chgData name="Claire Oyinloye" userId="b511e895b0912b3b" providerId="LiveId" clId="{B96AD05A-C200-4BFF-ABD8-3B3A824A501E}" dt="2024-03-03T15:26:17.832" v="4992" actId="20577"/>
          <ac:spMkLst>
            <pc:docMk/>
            <pc:sldMk cId="3803790692" sldId="355"/>
            <ac:spMk id="3" creationId="{0CE9E48F-181B-9272-3A25-3AF4A5B9B733}"/>
          </ac:spMkLst>
        </pc:spChg>
      </pc:sldChg>
      <pc:sldChg chg="addSp delSp modSp add mod">
        <pc:chgData name="Claire Oyinloye" userId="b511e895b0912b3b" providerId="LiveId" clId="{B96AD05A-C200-4BFF-ABD8-3B3A824A501E}" dt="2024-03-03T19:46:07.839" v="11046" actId="20577"/>
        <pc:sldMkLst>
          <pc:docMk/>
          <pc:sldMk cId="3739939079" sldId="356"/>
        </pc:sldMkLst>
        <pc:spChg chg="add del mod">
          <ac:chgData name="Claire Oyinloye" userId="b511e895b0912b3b" providerId="LiveId" clId="{B96AD05A-C200-4BFF-ABD8-3B3A824A501E}" dt="2024-03-03T17:02:19.114" v="7664" actId="478"/>
          <ac:spMkLst>
            <pc:docMk/>
            <pc:sldMk cId="3739939079" sldId="356"/>
            <ac:spMk id="3" creationId="{9C90E65E-6472-3267-3DBF-5D3CBE5E6BAC}"/>
          </ac:spMkLst>
        </pc:spChg>
        <pc:spChg chg="mod">
          <ac:chgData name="Claire Oyinloye" userId="b511e895b0912b3b" providerId="LiveId" clId="{B96AD05A-C200-4BFF-ABD8-3B3A824A501E}" dt="2024-03-03T19:46:07.839" v="11046" actId="20577"/>
          <ac:spMkLst>
            <pc:docMk/>
            <pc:sldMk cId="3739939079" sldId="356"/>
            <ac:spMk id="7" creationId="{EE57176D-23DE-79DB-FB72-44293DBE7A5B}"/>
          </ac:spMkLst>
        </pc:spChg>
        <pc:spChg chg="mod">
          <ac:chgData name="Claire Oyinloye" userId="b511e895b0912b3b" providerId="LiveId" clId="{B96AD05A-C200-4BFF-ABD8-3B3A824A501E}" dt="2024-03-03T17:08:28.555" v="8182" actId="1076"/>
          <ac:spMkLst>
            <pc:docMk/>
            <pc:sldMk cId="3739939079" sldId="356"/>
            <ac:spMk id="8" creationId="{354E1674-CB5D-6D94-01CE-E915B7007ACB}"/>
          </ac:spMkLst>
        </pc:spChg>
        <pc:spChg chg="del">
          <ac:chgData name="Claire Oyinloye" userId="b511e895b0912b3b" providerId="LiveId" clId="{B96AD05A-C200-4BFF-ABD8-3B3A824A501E}" dt="2024-03-03T17:02:15.580" v="7663" actId="478"/>
          <ac:spMkLst>
            <pc:docMk/>
            <pc:sldMk cId="3739939079" sldId="356"/>
            <ac:spMk id="12" creationId="{69AC723B-8CB3-767A-FBED-31694C322396}"/>
          </ac:spMkLst>
        </pc:spChg>
      </pc:sldChg>
      <pc:sldChg chg="addSp delSp modSp new mod ord">
        <pc:chgData name="Claire Oyinloye" userId="b511e895b0912b3b" providerId="LiveId" clId="{B96AD05A-C200-4BFF-ABD8-3B3A824A501E}" dt="2024-03-03T19:47:57.271" v="11071" actId="20577"/>
        <pc:sldMkLst>
          <pc:docMk/>
          <pc:sldMk cId="1131761958" sldId="357"/>
        </pc:sldMkLst>
        <pc:spChg chg="del">
          <ac:chgData name="Claire Oyinloye" userId="b511e895b0912b3b" providerId="LiveId" clId="{B96AD05A-C200-4BFF-ABD8-3B3A824A501E}" dt="2024-03-03T17:49:14.542" v="9116" actId="478"/>
          <ac:spMkLst>
            <pc:docMk/>
            <pc:sldMk cId="1131761958" sldId="357"/>
            <ac:spMk id="2" creationId="{8E176FE4-2834-6792-9EF9-9D2723C33DFC}"/>
          </ac:spMkLst>
        </pc:spChg>
        <pc:spChg chg="del">
          <ac:chgData name="Claire Oyinloye" userId="b511e895b0912b3b" providerId="LiveId" clId="{B96AD05A-C200-4BFF-ABD8-3B3A824A501E}" dt="2024-03-03T17:15:12.871" v="8232" actId="22"/>
          <ac:spMkLst>
            <pc:docMk/>
            <pc:sldMk cId="1131761958" sldId="357"/>
            <ac:spMk id="3" creationId="{BA8222C2-7FAF-85F0-CD1B-984F7840D1B2}"/>
          </ac:spMkLst>
        </pc:spChg>
        <pc:spChg chg="del mod">
          <ac:chgData name="Claire Oyinloye" userId="b511e895b0912b3b" providerId="LiveId" clId="{B96AD05A-C200-4BFF-ABD8-3B3A824A501E}" dt="2024-03-03T17:49:30.743" v="9127" actId="478"/>
          <ac:spMkLst>
            <pc:docMk/>
            <pc:sldMk cId="1131761958" sldId="357"/>
            <ac:spMk id="4" creationId="{9DB3021B-CE40-D176-DE51-0B1D2C0872EE}"/>
          </ac:spMkLst>
        </pc:spChg>
        <pc:spChg chg="add del mod">
          <ac:chgData name="Claire Oyinloye" userId="b511e895b0912b3b" providerId="LiveId" clId="{B96AD05A-C200-4BFF-ABD8-3B3A824A501E}" dt="2024-03-03T17:49:11.399" v="9115" actId="478"/>
          <ac:spMkLst>
            <pc:docMk/>
            <pc:sldMk cId="1131761958" sldId="357"/>
            <ac:spMk id="9" creationId="{4D199BD9-30A7-C5AD-A9B4-6D7A8262B1FB}"/>
          </ac:spMkLst>
        </pc:spChg>
        <pc:spChg chg="add del mod">
          <ac:chgData name="Claire Oyinloye" userId="b511e895b0912b3b" providerId="LiveId" clId="{B96AD05A-C200-4BFF-ABD8-3B3A824A501E}" dt="2024-03-03T17:49:32.639" v="9128" actId="478"/>
          <ac:spMkLst>
            <pc:docMk/>
            <pc:sldMk cId="1131761958" sldId="357"/>
            <ac:spMk id="11" creationId="{B5D9B4C9-0C1B-2C50-309A-520D3D03768B}"/>
          </ac:spMkLst>
        </pc:spChg>
        <pc:spChg chg="add mod">
          <ac:chgData name="Claire Oyinloye" userId="b511e895b0912b3b" providerId="LiveId" clId="{B96AD05A-C200-4BFF-ABD8-3B3A824A501E}" dt="2024-03-03T19:47:57.271" v="11071" actId="20577"/>
          <ac:spMkLst>
            <pc:docMk/>
            <pc:sldMk cId="1131761958" sldId="357"/>
            <ac:spMk id="12" creationId="{3E270C7B-58A1-3727-6C2B-AE57FF59D68A}"/>
          </ac:spMkLst>
        </pc:spChg>
        <pc:picChg chg="add del mod ord">
          <ac:chgData name="Claire Oyinloye" userId="b511e895b0912b3b" providerId="LiveId" clId="{B96AD05A-C200-4BFF-ABD8-3B3A824A501E}" dt="2024-03-03T17:49:05.776" v="9113" actId="478"/>
          <ac:picMkLst>
            <pc:docMk/>
            <pc:sldMk cId="1131761958" sldId="357"/>
            <ac:picMk id="6" creationId="{20E6863B-A99D-F68A-FFAB-CD7F37F139C5}"/>
          </ac:picMkLst>
        </pc:picChg>
        <pc:picChg chg="add del mod">
          <ac:chgData name="Claire Oyinloye" userId="b511e895b0912b3b" providerId="LiveId" clId="{B96AD05A-C200-4BFF-ABD8-3B3A824A501E}" dt="2024-03-03T18:09:48.892" v="10394" actId="478"/>
          <ac:picMkLst>
            <pc:docMk/>
            <pc:sldMk cId="1131761958" sldId="357"/>
            <ac:picMk id="7" creationId="{23A96B94-9548-99AE-3BC9-DB3BB9B5058A}"/>
          </ac:picMkLst>
        </pc:picChg>
        <pc:picChg chg="add mod">
          <ac:chgData name="Claire Oyinloye" userId="b511e895b0912b3b" providerId="LiveId" clId="{B96AD05A-C200-4BFF-ABD8-3B3A824A501E}" dt="2024-03-03T18:42:48.592" v="10424" actId="1076"/>
          <ac:picMkLst>
            <pc:docMk/>
            <pc:sldMk cId="1131761958" sldId="357"/>
            <ac:picMk id="14" creationId="{F58AD853-E500-2A2A-8F09-6ECB42269DBB}"/>
          </ac:picMkLst>
        </pc:picChg>
      </pc:sldChg>
      <pc:sldChg chg="new del">
        <pc:chgData name="Claire Oyinloye" userId="b511e895b0912b3b" providerId="LiveId" clId="{B96AD05A-C200-4BFF-ABD8-3B3A824A501E}" dt="2024-03-03T17:13:38.172" v="8230" actId="47"/>
        <pc:sldMkLst>
          <pc:docMk/>
          <pc:sldMk cId="2150181239" sldId="357"/>
        </pc:sldMkLst>
      </pc:sldChg>
      <pc:sldChg chg="addSp modSp add mod">
        <pc:chgData name="Claire Oyinloye" userId="b511e895b0912b3b" providerId="LiveId" clId="{B96AD05A-C200-4BFF-ABD8-3B3A824A501E}" dt="2024-03-03T19:48:49.313" v="11076" actId="20577"/>
        <pc:sldMkLst>
          <pc:docMk/>
          <pc:sldMk cId="3607604344" sldId="358"/>
        </pc:sldMkLst>
        <pc:spChg chg="add mod">
          <ac:chgData name="Claire Oyinloye" userId="b511e895b0912b3b" providerId="LiveId" clId="{B96AD05A-C200-4BFF-ABD8-3B3A824A501E}" dt="2024-03-03T18:59:39.998" v="10559" actId="1076"/>
          <ac:spMkLst>
            <pc:docMk/>
            <pc:sldMk cId="3607604344" sldId="358"/>
            <ac:spMk id="3" creationId="{028ED006-95C5-0DB9-0B00-A731424D78C4}"/>
          </ac:spMkLst>
        </pc:spChg>
        <pc:spChg chg="mod">
          <ac:chgData name="Claire Oyinloye" userId="b511e895b0912b3b" providerId="LiveId" clId="{B96AD05A-C200-4BFF-ABD8-3B3A824A501E}" dt="2024-03-03T19:48:49.313" v="11076" actId="20577"/>
          <ac:spMkLst>
            <pc:docMk/>
            <pc:sldMk cId="3607604344" sldId="358"/>
            <ac:spMk id="12" creationId="{1CE1D995-0877-F5F8-A73C-1F3A52F2B93C}"/>
          </ac:spMkLst>
        </pc:spChg>
        <pc:picChg chg="mod">
          <ac:chgData name="Claire Oyinloye" userId="b511e895b0912b3b" providerId="LiveId" clId="{B96AD05A-C200-4BFF-ABD8-3B3A824A501E}" dt="2024-03-03T19:02:24.931" v="10562" actId="1076"/>
          <ac:picMkLst>
            <pc:docMk/>
            <pc:sldMk cId="3607604344" sldId="358"/>
            <ac:picMk id="7" creationId="{C110588A-6495-1425-2008-1C8431881DEA}"/>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0E99E25-5B65-D93A-3010-8B947D67E6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7DAEB28A-33CC-6CF5-1214-F2C3205F679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3888634-FBA9-41D6-8B35-EE3A7D816B7C}" type="datetimeFigureOut">
              <a:rPr lang="en-US" smtClean="0"/>
              <a:t>2/29/2024</a:t>
            </a:fld>
            <a:endParaRPr lang="en-US" dirty="0"/>
          </a:p>
        </p:txBody>
      </p:sp>
      <p:sp>
        <p:nvSpPr>
          <p:cNvPr id="4" name="Footer Placeholder 3">
            <a:extLst>
              <a:ext uri="{FF2B5EF4-FFF2-40B4-BE49-F238E27FC236}">
                <a16:creationId xmlns:a16="http://schemas.microsoft.com/office/drawing/2014/main" id="{43D63414-6160-FF79-B3F6-CD615625C84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83E93F-BDEC-C5F7-2553-8324882C419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97C78D2-97D1-4B37-BDD1-08A09BD4CA99}" type="slidenum">
              <a:rPr lang="en-US" smtClean="0"/>
              <a:t>‹#›</a:t>
            </a:fld>
            <a:endParaRPr lang="en-US" dirty="0"/>
          </a:p>
        </p:txBody>
      </p:sp>
    </p:spTree>
    <p:extLst>
      <p:ext uri="{BB962C8B-B14F-4D97-AF65-F5344CB8AC3E}">
        <p14:creationId xmlns:p14="http://schemas.microsoft.com/office/powerpoint/2010/main" val="23691359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A28068-AFBD-4979-B752-9EB6F90B1386}" type="datetimeFigureOut">
              <a:rPr lang="en-US" smtClean="0"/>
              <a:t>2/29/2024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939589-3E79-4C82-AA4A-FE78234FAA59}" type="slidenum">
              <a:rPr lang="en-US" smtClean="0"/>
              <a:t>‹#›</a:t>
            </a:fld>
            <a:endParaRPr lang="en-US" dirty="0"/>
          </a:p>
        </p:txBody>
      </p:sp>
    </p:spTree>
    <p:extLst>
      <p:ext uri="{BB962C8B-B14F-4D97-AF65-F5344CB8AC3E}">
        <p14:creationId xmlns:p14="http://schemas.microsoft.com/office/powerpoint/2010/main" val="21949689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1</a:t>
            </a:fld>
            <a:endParaRPr lang="en-US" dirty="0"/>
          </a:p>
        </p:txBody>
      </p:sp>
    </p:spTree>
    <p:extLst>
      <p:ext uri="{BB962C8B-B14F-4D97-AF65-F5344CB8AC3E}">
        <p14:creationId xmlns:p14="http://schemas.microsoft.com/office/powerpoint/2010/main" val="1801796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2</a:t>
            </a:fld>
            <a:endParaRPr lang="en-US" dirty="0"/>
          </a:p>
        </p:txBody>
      </p:sp>
    </p:spTree>
    <p:extLst>
      <p:ext uri="{BB962C8B-B14F-4D97-AF65-F5344CB8AC3E}">
        <p14:creationId xmlns:p14="http://schemas.microsoft.com/office/powerpoint/2010/main" val="40107760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3</a:t>
            </a:fld>
            <a:endParaRPr lang="en-US" dirty="0"/>
          </a:p>
        </p:txBody>
      </p:sp>
    </p:spTree>
    <p:extLst>
      <p:ext uri="{BB962C8B-B14F-4D97-AF65-F5344CB8AC3E}">
        <p14:creationId xmlns:p14="http://schemas.microsoft.com/office/powerpoint/2010/main" val="34667734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7</a:t>
            </a:fld>
            <a:endParaRPr lang="en-US" dirty="0"/>
          </a:p>
        </p:txBody>
      </p:sp>
    </p:spTree>
    <p:extLst>
      <p:ext uri="{BB962C8B-B14F-4D97-AF65-F5344CB8AC3E}">
        <p14:creationId xmlns:p14="http://schemas.microsoft.com/office/powerpoint/2010/main" val="373993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10</a:t>
            </a:fld>
            <a:endParaRPr lang="en-US" dirty="0"/>
          </a:p>
        </p:txBody>
      </p:sp>
    </p:spTree>
    <p:extLst>
      <p:ext uri="{BB962C8B-B14F-4D97-AF65-F5344CB8AC3E}">
        <p14:creationId xmlns:p14="http://schemas.microsoft.com/office/powerpoint/2010/main" val="38990105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9C5A1-85D2-017F-5AA8-3B74EF1F42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A229A8-3803-DE45-E0C9-BF7C2942E0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806BE2-2456-F6D3-53B6-945794BFEC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2245A4-2062-8E27-F274-4D8353CAB5CE}"/>
              </a:ext>
            </a:extLst>
          </p:cNvPr>
          <p:cNvSpPr>
            <a:spLocks noGrp="1"/>
          </p:cNvSpPr>
          <p:nvPr>
            <p:ph type="sldNum" sz="quarter" idx="5"/>
          </p:nvPr>
        </p:nvSpPr>
        <p:spPr/>
        <p:txBody>
          <a:bodyPr/>
          <a:lstStyle/>
          <a:p>
            <a:fld id="{D5939589-3E79-4C82-AA4A-FE78234FAA59}" type="slidenum">
              <a:rPr lang="en-US" smtClean="0"/>
              <a:t>11</a:t>
            </a:fld>
            <a:endParaRPr lang="en-US" dirty="0"/>
          </a:p>
        </p:txBody>
      </p:sp>
    </p:spTree>
    <p:extLst>
      <p:ext uri="{BB962C8B-B14F-4D97-AF65-F5344CB8AC3E}">
        <p14:creationId xmlns:p14="http://schemas.microsoft.com/office/powerpoint/2010/main" val="32996463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12</a:t>
            </a:fld>
            <a:endParaRPr lang="en-US" dirty="0"/>
          </a:p>
        </p:txBody>
      </p:sp>
    </p:spTree>
    <p:extLst>
      <p:ext uri="{BB962C8B-B14F-4D97-AF65-F5344CB8AC3E}">
        <p14:creationId xmlns:p14="http://schemas.microsoft.com/office/powerpoint/2010/main" val="8334871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15</a:t>
            </a:fld>
            <a:endParaRPr lang="en-US" dirty="0"/>
          </a:p>
        </p:txBody>
      </p:sp>
    </p:spTree>
    <p:extLst>
      <p:ext uri="{BB962C8B-B14F-4D97-AF65-F5344CB8AC3E}">
        <p14:creationId xmlns:p14="http://schemas.microsoft.com/office/powerpoint/2010/main" val="3613364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80159" y="357809"/>
            <a:ext cx="7983110" cy="3080335"/>
          </a:xfrm>
        </p:spPr>
        <p:txBody>
          <a:bodyPr lIns="0" tIns="0" rIns="0" bIns="0" anchor="b"/>
          <a:lstStyle>
            <a:lvl1pPr algn="l">
              <a:lnSpc>
                <a:spcPts val="5400"/>
              </a:lnSpc>
              <a:defRPr sz="5400" b="1" i="0" cap="all" spc="0" baseline="0">
                <a:solidFill>
                  <a:schemeClr val="bg1"/>
                </a:solidFill>
              </a:defRPr>
            </a:lvl1pPr>
          </a:lstStyle>
          <a:p>
            <a:r>
              <a:rPr lang="en-US"/>
              <a:t>Click to edit Master title style</a:t>
            </a:r>
            <a:endParaRPr lang="en-US" dirty="0"/>
          </a:p>
        </p:txBody>
      </p:sp>
      <p:cxnSp>
        <p:nvCxnSpPr>
          <p:cNvPr id="9" name="Straight Connector 8">
            <a:extLst>
              <a:ext uri="{FF2B5EF4-FFF2-40B4-BE49-F238E27FC236}">
                <a16:creationId xmlns:a16="http://schemas.microsoft.com/office/drawing/2014/main" id="{8E825845-66DD-4B77-A729-CD97D156FE6C}"/>
              </a:ext>
              <a:ext uri="{C183D7F6-B498-43B3-948B-1728B52AA6E4}">
                <adec:decorative xmlns:adec="http://schemas.microsoft.com/office/drawing/2017/decorative" val="1"/>
              </a:ext>
            </a:extLst>
          </p:cNvPr>
          <p:cNvCxnSpPr>
            <a:cxnSpLocks/>
          </p:cNvCxnSpPr>
          <p:nvPr userDrawn="1"/>
        </p:nvCxnSpPr>
        <p:spPr>
          <a:xfrm>
            <a:off x="1280160"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22749162-63A5-5BF9-895E-B0577A6C47E0}"/>
              </a:ext>
              <a:ext uri="{C183D7F6-B498-43B3-948B-1728B52AA6E4}">
                <adec:decorative xmlns:adec="http://schemas.microsoft.com/office/drawing/2017/decorative" val="1"/>
              </a:ext>
            </a:extLst>
          </p:cNvPr>
          <p:cNvGrpSpPr/>
          <p:nvPr userDrawn="1"/>
        </p:nvGrpSpPr>
        <p:grpSpPr>
          <a:xfrm>
            <a:off x="8161510" y="2744546"/>
            <a:ext cx="465456" cy="581432"/>
            <a:chOff x="7843462" y="2744546"/>
            <a:chExt cx="465456" cy="581432"/>
          </a:xfrm>
        </p:grpSpPr>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2137906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5116544" y="614202"/>
            <a:ext cx="5918072" cy="2276856"/>
          </a:xfrm>
        </p:spPr>
        <p:txBody>
          <a:bodyPr lIns="0" tIns="0" rIns="0" bIns="0" anchor="b"/>
          <a:lstStyle>
            <a:lvl1pPr algn="r">
              <a:lnSpc>
                <a:spcPts val="4000"/>
              </a:lnSpc>
              <a:defRPr sz="4000" b="1" cap="all" spc="0" baseline="0">
                <a:solidFill>
                  <a:schemeClr val="bg1"/>
                </a:solidFill>
              </a:defRPr>
            </a:lvl1pPr>
          </a:lstStyle>
          <a:p>
            <a:r>
              <a:rPr lang="en-US" dirty="0"/>
              <a:t>Click to add title</a:t>
            </a:r>
          </a:p>
        </p:txBody>
      </p:sp>
      <p:sp>
        <p:nvSpPr>
          <p:cNvPr id="8" name="Slide Number Placeholder 7">
            <a:extLst>
              <a:ext uri="{FF2B5EF4-FFF2-40B4-BE49-F238E27FC236}">
                <a16:creationId xmlns:a16="http://schemas.microsoft.com/office/drawing/2014/main" id="{1C738AB3-8054-6E21-C34C-36AF3A31AC4E}"/>
              </a:ext>
            </a:extLst>
          </p:cNvPr>
          <p:cNvSpPr>
            <a:spLocks noGrp="1"/>
          </p:cNvSpPr>
          <p:nvPr>
            <p:ph type="sldNum" sz="quarter" idx="20"/>
          </p:nvPr>
        </p:nvSpPr>
        <p:spPr/>
        <p:txBody>
          <a:bodyPr/>
          <a:lstStyle>
            <a:lvl1pPr>
              <a:defRPr>
                <a:solidFill>
                  <a:schemeClr val="bg1"/>
                </a:solidFill>
              </a:defRPr>
            </a:lvl1pPr>
          </a:lstStyle>
          <a:p>
            <a:fld id="{D8DA9DAA-006C-4F4B-980E-E3DF019B24E2}" type="slidenum">
              <a:rPr lang="en-US" smtClean="0"/>
              <a:pPr/>
              <a:t>‹#›</a:t>
            </a:fld>
            <a:endParaRPr lang="en-US" dirty="0"/>
          </a:p>
        </p:txBody>
      </p:sp>
      <p:sp>
        <p:nvSpPr>
          <p:cNvPr id="19" name="Picture Placeholder 18">
            <a:extLst>
              <a:ext uri="{FF2B5EF4-FFF2-40B4-BE49-F238E27FC236}">
                <a16:creationId xmlns:a16="http://schemas.microsoft.com/office/drawing/2014/main" id="{34120D15-E48C-4FBE-BB95-24DB36D9F458}"/>
              </a:ext>
            </a:extLst>
          </p:cNvPr>
          <p:cNvSpPr>
            <a:spLocks noGrp="1"/>
          </p:cNvSpPr>
          <p:nvPr>
            <p:ph type="pic" sz="quarter" idx="14" hasCustomPrompt="1"/>
          </p:nvPr>
        </p:nvSpPr>
        <p:spPr>
          <a:xfrm>
            <a:off x="1280160" y="2530058"/>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p:spPr>
        <p:txBody>
          <a:bodyPr wrap="square" tIns="914400" anchor="t">
            <a:noAutofit/>
          </a:bodyPr>
          <a:lstStyle>
            <a:lvl1pPr algn="ctr">
              <a:buNone/>
              <a:defRPr sz="1600" b="1">
                <a:solidFill>
                  <a:schemeClr val="bg1"/>
                </a:solidFill>
              </a:defRPr>
            </a:lvl1pPr>
          </a:lstStyle>
          <a:p>
            <a:r>
              <a:rPr lang="en-US" dirty="0"/>
              <a:t>Click to add picture</a:t>
            </a:r>
          </a:p>
        </p:txBody>
      </p:sp>
      <p:sp>
        <p:nvSpPr>
          <p:cNvPr id="4" name="Text Placeholder 3">
            <a:extLst>
              <a:ext uri="{FF2B5EF4-FFF2-40B4-BE49-F238E27FC236}">
                <a16:creationId xmlns:a16="http://schemas.microsoft.com/office/drawing/2014/main" id="{94FD1B85-4BEF-C1C1-5619-B82E9E44A9F8}"/>
              </a:ext>
            </a:extLst>
          </p:cNvPr>
          <p:cNvSpPr>
            <a:spLocks noGrp="1"/>
          </p:cNvSpPr>
          <p:nvPr>
            <p:ph type="body" sz="quarter" idx="17"/>
          </p:nvPr>
        </p:nvSpPr>
        <p:spPr>
          <a:xfrm>
            <a:off x="5116548" y="3161752"/>
            <a:ext cx="5918068" cy="3144965"/>
          </a:xfrm>
        </p:spPr>
        <p:txBody>
          <a:bodyPr lIns="0" tIns="0" rIns="0" bIns="0">
            <a:normAutofit/>
          </a:bodyPr>
          <a:lstStyle>
            <a:lvl1pPr marL="0" indent="0" algn="r">
              <a:spcBef>
                <a:spcPts val="1200"/>
              </a:spcBef>
              <a:buNone/>
              <a:defRPr sz="2400">
                <a:solidFill>
                  <a:schemeClr val="bg1"/>
                </a:solidFill>
              </a:defRPr>
            </a:lvl1pPr>
            <a:lvl2pPr marL="457200" indent="0" algn="r">
              <a:spcBef>
                <a:spcPts val="1200"/>
              </a:spcBef>
              <a:buNone/>
              <a:defRPr sz="2400">
                <a:solidFill>
                  <a:schemeClr val="bg1"/>
                </a:solidFill>
              </a:defRPr>
            </a:lvl2pPr>
            <a:lvl3pPr marL="914400" indent="0" algn="r">
              <a:spcBef>
                <a:spcPts val="1200"/>
              </a:spcBef>
              <a:buNone/>
              <a:defRPr sz="2400">
                <a:solidFill>
                  <a:schemeClr val="bg1"/>
                </a:solidFill>
              </a:defRPr>
            </a:lvl3pPr>
            <a:lvl4pPr marL="1371600" indent="0" algn="r">
              <a:spcBef>
                <a:spcPts val="1200"/>
              </a:spcBef>
              <a:buNone/>
              <a:defRPr sz="2400">
                <a:solidFill>
                  <a:schemeClr val="bg1"/>
                </a:solidFill>
              </a:defRPr>
            </a:lvl4pPr>
            <a:lvl5pPr marL="1828800" indent="0" algn="r">
              <a:buNone/>
              <a:defRPr sz="18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p:txBody>
      </p:sp>
      <p:cxnSp>
        <p:nvCxnSpPr>
          <p:cNvPr id="14" name="Straight Connector 13">
            <a:extLst>
              <a:ext uri="{FF2B5EF4-FFF2-40B4-BE49-F238E27FC236}">
                <a16:creationId xmlns:a16="http://schemas.microsoft.com/office/drawing/2014/main" id="{13AE7F8D-AE68-4A83-BAB5-3A97D473CE3C}"/>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1" name="Graphic 12">
            <a:extLst>
              <a:ext uri="{FF2B5EF4-FFF2-40B4-BE49-F238E27FC236}">
                <a16:creationId xmlns:a16="http://schemas.microsoft.com/office/drawing/2014/main" id="{EA1B6985-3E5A-40F4-9268-D4AB3BBF8C91}"/>
              </a:ext>
              <a:ext uri="{C183D7F6-B498-43B3-948B-1728B52AA6E4}">
                <adec:decorative xmlns:adec="http://schemas.microsoft.com/office/drawing/2017/decorative" val="1"/>
              </a:ext>
            </a:extLst>
          </p:cNvPr>
          <p:cNvSpPr/>
          <p:nvPr userDrawn="1"/>
        </p:nvSpPr>
        <p:spPr>
          <a:xfrm>
            <a:off x="4745394" y="276027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13" name="Graphic 13">
            <a:extLst>
              <a:ext uri="{FF2B5EF4-FFF2-40B4-BE49-F238E27FC236}">
                <a16:creationId xmlns:a16="http://schemas.microsoft.com/office/drawing/2014/main" id="{338BC906-9D03-4280-85E8-21A81BC21D73}"/>
              </a:ext>
              <a:ext uri="{C183D7F6-B498-43B3-948B-1728B52AA6E4}">
                <adec:decorative xmlns:adec="http://schemas.microsoft.com/office/drawing/2017/decorative" val="1"/>
              </a:ext>
            </a:extLst>
          </p:cNvPr>
          <p:cNvSpPr/>
          <p:nvPr userDrawn="1"/>
        </p:nvSpPr>
        <p:spPr>
          <a:xfrm>
            <a:off x="4386614" y="253098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17" name="Graphic 15">
            <a:extLst>
              <a:ext uri="{FF2B5EF4-FFF2-40B4-BE49-F238E27FC236}">
                <a16:creationId xmlns:a16="http://schemas.microsoft.com/office/drawing/2014/main" id="{C5C06D53-C9F6-47E8-BFE1-B8193A1AED8B}"/>
              </a:ext>
              <a:ext uri="{C183D7F6-B498-43B3-948B-1728B52AA6E4}">
                <adec:decorative xmlns:adec="http://schemas.microsoft.com/office/drawing/2017/decorative" val="1"/>
              </a:ext>
            </a:extLst>
          </p:cNvPr>
          <p:cNvSpPr/>
          <p:nvPr userDrawn="1"/>
        </p:nvSpPr>
        <p:spPr>
          <a:xfrm>
            <a:off x="1652402" y="6031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7" name="Footer Placeholder 6">
            <a:extLst>
              <a:ext uri="{FF2B5EF4-FFF2-40B4-BE49-F238E27FC236}">
                <a16:creationId xmlns:a16="http://schemas.microsoft.com/office/drawing/2014/main" id="{CE9872E9-2F0D-2FEB-0974-F0BBBC5E0331}"/>
              </a:ext>
            </a:extLst>
          </p:cNvPr>
          <p:cNvSpPr>
            <a:spLocks noGrp="1"/>
          </p:cNvSpPr>
          <p:nvPr>
            <p:ph type="ftr" sz="quarter" idx="19"/>
          </p:nvPr>
        </p:nvSpPr>
        <p:spPr>
          <a:xfrm>
            <a:off x="7238999" y="6356350"/>
            <a:ext cx="3795615" cy="365125"/>
          </a:xfrm>
        </p:spPr>
        <p:txBody>
          <a:bodyPr/>
          <a:lstStyle>
            <a:lvl1pPr>
              <a:defRPr>
                <a:solidFill>
                  <a:schemeClr val="bg1"/>
                </a:solidFill>
              </a:defRPr>
            </a:lvl1pPr>
          </a:lstStyle>
          <a:p>
            <a:endParaRPr lang="en-US" dirty="0"/>
          </a:p>
        </p:txBody>
      </p:sp>
    </p:spTree>
    <p:extLst>
      <p:ext uri="{BB962C8B-B14F-4D97-AF65-F5344CB8AC3E}">
        <p14:creationId xmlns:p14="http://schemas.microsoft.com/office/powerpoint/2010/main" val="2490768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80159" y="3386775"/>
            <a:ext cx="8311102" cy="3080335"/>
          </a:xfrm>
        </p:spPr>
        <p:txBody>
          <a:bodyPr lIns="0" tIns="274320" rIns="0" bIns="0" anchor="t" anchorCtr="0"/>
          <a:lstStyle>
            <a:lvl1pPr algn="l">
              <a:lnSpc>
                <a:spcPts val="5400"/>
              </a:lnSpc>
              <a:defRPr sz="5400" b="1" i="0" cap="all" spc="0" baseline="0">
                <a:solidFill>
                  <a:schemeClr val="bg1"/>
                </a:solidFill>
              </a:defRPr>
            </a:lvl1pPr>
          </a:lstStyle>
          <a:p>
            <a:r>
              <a:rPr lang="en-US"/>
              <a:t>Click to edit Master title style</a:t>
            </a:r>
            <a:endParaRPr lang="en-US" dirty="0"/>
          </a:p>
        </p:txBody>
      </p:sp>
      <p:cxnSp>
        <p:nvCxnSpPr>
          <p:cNvPr id="9" name="Straight Connector 8">
            <a:extLst>
              <a:ext uri="{FF2B5EF4-FFF2-40B4-BE49-F238E27FC236}">
                <a16:creationId xmlns:a16="http://schemas.microsoft.com/office/drawing/2014/main" id="{8E825845-66DD-4B77-A729-CD97D156FE6C}"/>
              </a:ext>
              <a:ext uri="{C183D7F6-B498-43B3-948B-1728B52AA6E4}">
                <adec:decorative xmlns:adec="http://schemas.microsoft.com/office/drawing/2017/decorative" val="1"/>
              </a:ext>
            </a:extLst>
          </p:cNvPr>
          <p:cNvCxnSpPr>
            <a:cxnSpLocks/>
          </p:cNvCxnSpPr>
          <p:nvPr userDrawn="1"/>
        </p:nvCxnSpPr>
        <p:spPr>
          <a:xfrm>
            <a:off x="1280160" y="0"/>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22749162-63A5-5BF9-895E-B0577A6C47E0}"/>
              </a:ext>
              <a:ext uri="{C183D7F6-B498-43B3-948B-1728B52AA6E4}">
                <adec:decorative xmlns:adec="http://schemas.microsoft.com/office/drawing/2017/decorative" val="1"/>
              </a:ext>
            </a:extLst>
          </p:cNvPr>
          <p:cNvGrpSpPr/>
          <p:nvPr userDrawn="1"/>
        </p:nvGrpSpPr>
        <p:grpSpPr>
          <a:xfrm rot="19670435">
            <a:off x="7632743" y="794953"/>
            <a:ext cx="465456" cy="581432"/>
            <a:chOff x="7843462" y="2744546"/>
            <a:chExt cx="465456" cy="581432"/>
          </a:xfrm>
        </p:grpSpPr>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sp>
        <p:nvSpPr>
          <p:cNvPr id="3" name="Picture Placeholder 14">
            <a:extLst>
              <a:ext uri="{FF2B5EF4-FFF2-40B4-BE49-F238E27FC236}">
                <a16:creationId xmlns:a16="http://schemas.microsoft.com/office/drawing/2014/main" id="{01D87F51-D69B-9038-0566-4FDC355AB6F0}"/>
              </a:ext>
            </a:extLst>
          </p:cNvPr>
          <p:cNvSpPr>
            <a:spLocks noGrp="1"/>
          </p:cNvSpPr>
          <p:nvPr>
            <p:ph type="pic" sz="quarter" idx="13" hasCustomPrompt="1"/>
          </p:nvPr>
        </p:nvSpPr>
        <p:spPr>
          <a:xfrm>
            <a:off x="8197587" y="411831"/>
            <a:ext cx="3521337" cy="3521344"/>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tIns="914400" anchor="t" anchorCtr="0">
            <a:noAutofit/>
          </a:bodyPr>
          <a:lstStyle>
            <a:lvl1pPr algn="ctr">
              <a:buNone/>
              <a:defRPr sz="1800">
                <a:solidFill>
                  <a:schemeClr val="bg1"/>
                </a:solidFill>
              </a:defRPr>
            </a:lvl1pPr>
          </a:lstStyle>
          <a:p>
            <a:r>
              <a:rPr lang="en-US" dirty="0"/>
              <a:t>Click to add picture</a:t>
            </a:r>
          </a:p>
        </p:txBody>
      </p:sp>
    </p:spTree>
    <p:extLst>
      <p:ext uri="{BB962C8B-B14F-4D97-AF65-F5344CB8AC3E}">
        <p14:creationId xmlns:p14="http://schemas.microsoft.com/office/powerpoint/2010/main" val="1951239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title +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1280159" y="640080"/>
            <a:ext cx="10302240" cy="1852046"/>
          </a:xfrm>
        </p:spPr>
        <p:txBody>
          <a:bodyPr lIns="0" tIns="0" rIns="0" bIns="0" anchor="b"/>
          <a:lstStyle>
            <a:lvl1pPr algn="l">
              <a:lnSpc>
                <a:spcPts val="5400"/>
              </a:lnSpc>
              <a:defRPr sz="5400" b="1" i="0" cap="all" spc="0" baseline="0">
                <a:solidFill>
                  <a:schemeClr val="bg1"/>
                </a:solidFill>
              </a:defRPr>
            </a:lvl1pPr>
          </a:lstStyle>
          <a:p>
            <a:r>
              <a:rPr lang="en-US" dirty="0"/>
              <a:t>Click to add 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hasCustomPrompt="1"/>
          </p:nvPr>
        </p:nvSpPr>
        <p:spPr>
          <a:xfrm>
            <a:off x="1280158" y="2588447"/>
            <a:ext cx="7853678" cy="726645"/>
          </a:xfrm>
        </p:spPr>
        <p:txBody>
          <a:bodyPr lIns="0" tIns="0" rIns="0" bIns="0" anchor="t" anchorCtr="0">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text</a:t>
            </a:r>
          </a:p>
        </p:txBody>
      </p:sp>
      <p:cxnSp>
        <p:nvCxnSpPr>
          <p:cNvPr id="9" name="Straight Connector 8">
            <a:extLst>
              <a:ext uri="{FF2B5EF4-FFF2-40B4-BE49-F238E27FC236}">
                <a16:creationId xmlns:a16="http://schemas.microsoft.com/office/drawing/2014/main" id="{8E825845-66DD-4B77-A729-CD97D156FE6C}"/>
              </a:ext>
              <a:ext uri="{C183D7F6-B498-43B3-948B-1728B52AA6E4}">
                <adec:decorative xmlns:adec="http://schemas.microsoft.com/office/drawing/2017/decorative" val="1"/>
              </a:ext>
            </a:extLst>
          </p:cNvPr>
          <p:cNvCxnSpPr>
            <a:cxnSpLocks/>
          </p:cNvCxnSpPr>
          <p:nvPr userDrawn="1"/>
        </p:nvCxnSpPr>
        <p:spPr>
          <a:xfrm>
            <a:off x="1280160"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22749162-63A5-5BF9-895E-B0577A6C47E0}"/>
              </a:ext>
              <a:ext uri="{C183D7F6-B498-43B3-948B-1728B52AA6E4}">
                <adec:decorative xmlns:adec="http://schemas.microsoft.com/office/drawing/2017/decorative" val="1"/>
              </a:ext>
            </a:extLst>
          </p:cNvPr>
          <p:cNvGrpSpPr/>
          <p:nvPr userDrawn="1"/>
        </p:nvGrpSpPr>
        <p:grpSpPr>
          <a:xfrm flipH="1">
            <a:off x="7659974" y="4456458"/>
            <a:ext cx="465456" cy="581432"/>
            <a:chOff x="7843462" y="2744546"/>
            <a:chExt cx="465456" cy="581432"/>
          </a:xfrm>
        </p:grpSpPr>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sp>
        <p:nvSpPr>
          <p:cNvPr id="5" name="Picture Placeholder 14">
            <a:extLst>
              <a:ext uri="{FF2B5EF4-FFF2-40B4-BE49-F238E27FC236}">
                <a16:creationId xmlns:a16="http://schemas.microsoft.com/office/drawing/2014/main" id="{5DDB7824-50BA-B12F-AD49-CA8953CA3A0E}"/>
              </a:ext>
            </a:extLst>
          </p:cNvPr>
          <p:cNvSpPr>
            <a:spLocks noGrp="1"/>
          </p:cNvSpPr>
          <p:nvPr>
            <p:ph type="pic" sz="quarter" idx="13" hasCustomPrompt="1"/>
          </p:nvPr>
        </p:nvSpPr>
        <p:spPr>
          <a:xfrm>
            <a:off x="8536252" y="3205313"/>
            <a:ext cx="3043077" cy="3043083"/>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tIns="914400" anchor="t" anchorCtr="0">
            <a:noAutofit/>
          </a:bodyPr>
          <a:lstStyle>
            <a:lvl1pPr algn="ctr">
              <a:buNone/>
              <a:defRPr sz="1800">
                <a:solidFill>
                  <a:schemeClr val="bg1"/>
                </a:solidFill>
              </a:defRPr>
            </a:lvl1pPr>
          </a:lstStyle>
          <a:p>
            <a:r>
              <a:rPr lang="en-US" dirty="0"/>
              <a:t>Click to add picture</a:t>
            </a:r>
          </a:p>
        </p:txBody>
      </p:sp>
    </p:spTree>
    <p:extLst>
      <p:ext uri="{BB962C8B-B14F-4D97-AF65-F5344CB8AC3E}">
        <p14:creationId xmlns:p14="http://schemas.microsoft.com/office/powerpoint/2010/main" val="652645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imag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4114800" y="640080"/>
            <a:ext cx="7498080" cy="1280160"/>
          </a:xfrm>
        </p:spPr>
        <p:txBody>
          <a:bodyPr lIns="0" tIns="0" rIns="0" bIns="0" anchor="b" anchorCtr="0"/>
          <a:lstStyle>
            <a:lvl1pPr>
              <a:defRPr sz="4000" b="1" cap="all" spc="0" baseline="0"/>
            </a:lvl1pPr>
          </a:lstStyle>
          <a:p>
            <a:r>
              <a:rPr lang="en-US" dirty="0"/>
              <a:t>Click to add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a:xfrm>
            <a:off x="484632" y="722376"/>
            <a:ext cx="520991" cy="517379"/>
          </a:xfrm>
        </p:spPr>
        <p:txBody>
          <a:bodyPr anchor="t" anchorCtr="0"/>
          <a:lstStyle>
            <a:lvl1pPr>
              <a:defRPr>
                <a:solidFill>
                  <a:schemeClr val="accent2"/>
                </a:solidFill>
              </a:defRPr>
            </a:lvl1pPr>
          </a:lstStyle>
          <a:p>
            <a:fld id="{D8DA9DAA-006C-4F4B-980E-E3DF019B24E2}" type="slidenum">
              <a:rPr lang="en-US" smtClean="0"/>
              <a:pPr/>
              <a:t>‹#›</a:t>
            </a:fld>
            <a:endParaRPr lang="en-US" dirty="0"/>
          </a:p>
        </p:txBody>
      </p:sp>
      <p:sp>
        <p:nvSpPr>
          <p:cNvPr id="15" name="Picture Placeholder 14">
            <a:extLst>
              <a:ext uri="{FF2B5EF4-FFF2-40B4-BE49-F238E27FC236}">
                <a16:creationId xmlns:a16="http://schemas.microsoft.com/office/drawing/2014/main" id="{E62FC6D8-DD87-4B93-8491-43C84EE63FE2}"/>
              </a:ext>
            </a:extLst>
          </p:cNvPr>
          <p:cNvSpPr>
            <a:spLocks noGrp="1"/>
          </p:cNvSpPr>
          <p:nvPr>
            <p:ph type="pic" sz="quarter" idx="13" hasCustomPrompt="1"/>
          </p:nvPr>
        </p:nvSpPr>
        <p:spPr>
          <a:xfrm>
            <a:off x="1317615" y="895646"/>
            <a:ext cx="1956925" cy="1956928"/>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tIns="91440" anchor="t" anchorCtr="0">
            <a:noAutofit/>
          </a:bodyPr>
          <a:lstStyle>
            <a:lvl1pPr algn="ctr">
              <a:buNone/>
              <a:defRPr sz="1800"/>
            </a:lvl1pPr>
          </a:lstStyle>
          <a:p>
            <a:r>
              <a:rPr lang="en-US" dirty="0"/>
              <a:t>Click to add picture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hasCustomPrompt="1"/>
          </p:nvPr>
        </p:nvSpPr>
        <p:spPr>
          <a:xfrm>
            <a:off x="4114800" y="2194560"/>
            <a:ext cx="7498080" cy="4023360"/>
          </a:xfrm>
        </p:spPr>
        <p:txBody>
          <a:bodyPr lIns="0" tIns="0" rIns="0" bIns="0">
            <a:noAutofit/>
          </a:bodyPr>
          <a:lstStyle>
            <a:lvl1pPr marL="0" indent="0">
              <a:lnSpc>
                <a:spcPct val="110000"/>
              </a:lnSpc>
              <a:buNone/>
              <a:defRPr sz="1800"/>
            </a:lvl1pPr>
            <a:lvl2pPr marL="228600">
              <a:defRPr sz="1600"/>
            </a:lvl2pPr>
            <a:lvl3pPr marL="457200">
              <a:defRPr sz="1400"/>
            </a:lvl3pPr>
            <a:lvl4pPr marL="685800">
              <a:defRPr sz="1200"/>
            </a:lvl4pPr>
            <a:lvl5pPr>
              <a:defRPr sz="1400"/>
            </a:lvl5pPr>
          </a:lstStyle>
          <a:p>
            <a:pPr lvl="0"/>
            <a:r>
              <a:rPr lang="en-US" dirty="0"/>
              <a:t>Click to add text</a:t>
            </a:r>
          </a:p>
          <a:p>
            <a:pPr lvl="1"/>
            <a:r>
              <a:rPr lang="en-US" dirty="0"/>
              <a:t>Second level</a:t>
            </a:r>
          </a:p>
          <a:p>
            <a:pPr lvl="2"/>
            <a:r>
              <a:rPr lang="en-US" dirty="0"/>
              <a:t>Third level</a:t>
            </a:r>
          </a:p>
          <a:p>
            <a:pPr lvl="3"/>
            <a:r>
              <a:rPr lang="en-US" dirty="0"/>
              <a:t>Fourth level</a:t>
            </a:r>
          </a:p>
        </p:txBody>
      </p:sp>
      <p:grpSp>
        <p:nvGrpSpPr>
          <p:cNvPr id="7" name="Group 6">
            <a:extLst>
              <a:ext uri="{FF2B5EF4-FFF2-40B4-BE49-F238E27FC236}">
                <a16:creationId xmlns:a16="http://schemas.microsoft.com/office/drawing/2014/main" id="{758B5E78-A531-681D-1312-F21B52D066B8}"/>
              </a:ext>
              <a:ext uri="{C183D7F6-B498-43B3-948B-1728B52AA6E4}">
                <adec:decorative xmlns:adec="http://schemas.microsoft.com/office/drawing/2017/decorative" val="1"/>
              </a:ext>
            </a:extLst>
          </p:cNvPr>
          <p:cNvGrpSpPr/>
          <p:nvPr userDrawn="1"/>
        </p:nvGrpSpPr>
        <p:grpSpPr>
          <a:xfrm>
            <a:off x="2970685" y="620661"/>
            <a:ext cx="403448" cy="381782"/>
            <a:chOff x="10969280" y="1780012"/>
            <a:chExt cx="403448" cy="381782"/>
          </a:xfrm>
        </p:grpSpPr>
        <p:sp>
          <p:nvSpPr>
            <p:cNvPr id="17" name="Graphic 10">
              <a:extLst>
                <a:ext uri="{FF2B5EF4-FFF2-40B4-BE49-F238E27FC236}">
                  <a16:creationId xmlns:a16="http://schemas.microsoft.com/office/drawing/2014/main" id="{AAD06B87-D9B2-4F94-B734-A8F039A2033F}"/>
                </a:ext>
                <a:ext uri="{C183D7F6-B498-43B3-948B-1728B52AA6E4}">
                  <adec:decorative xmlns:adec="http://schemas.microsoft.com/office/drawing/2017/decorative" val="1"/>
                </a:ext>
              </a:extLst>
            </p:cNvPr>
            <p:cNvSpPr/>
            <p:nvPr userDrawn="1"/>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9" name="Graphic 11">
              <a:extLst>
                <a:ext uri="{FF2B5EF4-FFF2-40B4-BE49-F238E27FC236}">
                  <a16:creationId xmlns:a16="http://schemas.microsoft.com/office/drawing/2014/main" id="{BB13A13C-36EA-4B13-9175-C5FE95B34D33}"/>
                </a:ext>
                <a:ext uri="{C183D7F6-B498-43B3-948B-1728B52AA6E4}">
                  <adec:decorative xmlns:adec="http://schemas.microsoft.com/office/drawing/2017/decorative" val="1"/>
                </a:ext>
              </a:extLst>
            </p:cNvPr>
            <p:cNvSpPr/>
            <p:nvPr userDrawn="1"/>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grpSp>
      <p:sp>
        <p:nvSpPr>
          <p:cNvPr id="4" name="Footer Placeholder 8">
            <a:extLst>
              <a:ext uri="{FF2B5EF4-FFF2-40B4-BE49-F238E27FC236}">
                <a16:creationId xmlns:a16="http://schemas.microsoft.com/office/drawing/2014/main" id="{5189CAD3-7011-6481-11F8-05B5CB106F01}"/>
              </a:ext>
            </a:extLst>
          </p:cNvPr>
          <p:cNvSpPr>
            <a:spLocks noGrp="1"/>
          </p:cNvSpPr>
          <p:nvPr>
            <p:ph type="ftr" sz="quarter" idx="17"/>
          </p:nvPr>
        </p:nvSpPr>
        <p:spPr>
          <a:xfrm>
            <a:off x="1280160" y="6356350"/>
            <a:ext cx="4114800" cy="365125"/>
          </a:xfrm>
        </p:spPr>
        <p:txBody>
          <a:bodyPr lIns="0" rIns="91440"/>
          <a:lstStyle>
            <a:lvl1pPr algn="l">
              <a:defRPr/>
            </a:lvl1pPr>
          </a:lstStyle>
          <a:p>
            <a:endParaRPr lang="en-US" dirty="0"/>
          </a:p>
        </p:txBody>
      </p:sp>
      <p:cxnSp>
        <p:nvCxnSpPr>
          <p:cNvPr id="10" name="Straight Connector 9">
            <a:extLst>
              <a:ext uri="{FF2B5EF4-FFF2-40B4-BE49-F238E27FC236}">
                <a16:creationId xmlns:a16="http://schemas.microsoft.com/office/drawing/2014/main" id="{CB7CB27F-7A56-A747-A4D6-5627C24638D9}"/>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7111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 Sub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1280159" y="3383280"/>
            <a:ext cx="10302240" cy="1852046"/>
          </a:xfrm>
        </p:spPr>
        <p:txBody>
          <a:bodyPr lIns="0" tIns="274320" rIns="0" bIns="0" anchor="t" anchorCtr="0"/>
          <a:lstStyle>
            <a:lvl1pPr algn="l">
              <a:lnSpc>
                <a:spcPts val="5400"/>
              </a:lnSpc>
              <a:defRPr sz="5400" b="1" i="0" cap="all" spc="0" baseline="0">
                <a:solidFill>
                  <a:schemeClr val="bg1"/>
                </a:solidFill>
              </a:defRPr>
            </a:lvl1pPr>
          </a:lstStyle>
          <a:p>
            <a:r>
              <a:rPr lang="en-US" dirty="0"/>
              <a:t>Click to add 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hasCustomPrompt="1"/>
          </p:nvPr>
        </p:nvSpPr>
        <p:spPr>
          <a:xfrm>
            <a:off x="1280158" y="2966886"/>
            <a:ext cx="10302237" cy="397191"/>
          </a:xfrm>
        </p:spPr>
        <p:txBody>
          <a:bodyPr lIns="0" tIns="0" rIns="0" bIns="0" anchor="b" anchorCtr="0">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text</a:t>
            </a:r>
          </a:p>
        </p:txBody>
      </p:sp>
      <p:grpSp>
        <p:nvGrpSpPr>
          <p:cNvPr id="4" name="Group 3">
            <a:extLst>
              <a:ext uri="{FF2B5EF4-FFF2-40B4-BE49-F238E27FC236}">
                <a16:creationId xmlns:a16="http://schemas.microsoft.com/office/drawing/2014/main" id="{22749162-63A5-5BF9-895E-B0577A6C47E0}"/>
              </a:ext>
              <a:ext uri="{C183D7F6-B498-43B3-948B-1728B52AA6E4}">
                <adec:decorative xmlns:adec="http://schemas.microsoft.com/office/drawing/2017/decorative" val="1"/>
              </a:ext>
            </a:extLst>
          </p:cNvPr>
          <p:cNvGrpSpPr/>
          <p:nvPr userDrawn="1"/>
        </p:nvGrpSpPr>
        <p:grpSpPr>
          <a:xfrm>
            <a:off x="10897692" y="620298"/>
            <a:ext cx="465456" cy="581432"/>
            <a:chOff x="7843462" y="2744546"/>
            <a:chExt cx="465456" cy="581432"/>
          </a:xfrm>
        </p:grpSpPr>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cxnSp>
        <p:nvCxnSpPr>
          <p:cNvPr id="5" name="Straight Connector 4">
            <a:extLst>
              <a:ext uri="{FF2B5EF4-FFF2-40B4-BE49-F238E27FC236}">
                <a16:creationId xmlns:a16="http://schemas.microsoft.com/office/drawing/2014/main" id="{57912362-D30D-7B0B-BA94-0993B1EBC4E4}"/>
              </a:ext>
              <a:ext uri="{C183D7F6-B498-43B3-948B-1728B52AA6E4}">
                <adec:decorative xmlns:adec="http://schemas.microsoft.com/office/drawing/2017/decorative" val="1"/>
              </a:ext>
            </a:extLst>
          </p:cNvPr>
          <p:cNvCxnSpPr>
            <a:cxnSpLocks/>
          </p:cNvCxnSpPr>
          <p:nvPr userDrawn="1"/>
        </p:nvCxnSpPr>
        <p:spPr>
          <a:xfrm>
            <a:off x="1280160" y="0"/>
            <a:ext cx="0" cy="2775857"/>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7644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hasCustomPrompt="1"/>
          </p:nvPr>
        </p:nvSpPr>
        <p:spPr>
          <a:xfrm>
            <a:off x="1280160" y="685800"/>
            <a:ext cx="9137012" cy="1280160"/>
          </a:xfrm>
        </p:spPr>
        <p:txBody>
          <a:bodyPr lIns="0" tIns="0" rIns="0" bIns="0"/>
          <a:lstStyle>
            <a:lvl1pPr>
              <a:defRPr sz="4000" b="1" cap="all" spc="0" baseline="0"/>
            </a:lvl1pPr>
          </a:lstStyle>
          <a:p>
            <a:r>
              <a:rPr lang="en-US" dirty="0"/>
              <a:t>Click to add title</a:t>
            </a:r>
          </a:p>
        </p:txBody>
      </p:sp>
      <p:sp>
        <p:nvSpPr>
          <p:cNvPr id="15" name="Slide Number Placeholder 14">
            <a:extLst>
              <a:ext uri="{FF2B5EF4-FFF2-40B4-BE49-F238E27FC236}">
                <a16:creationId xmlns:a16="http://schemas.microsoft.com/office/drawing/2014/main" id="{0F91A5DB-A2CA-1D70-9A06-3869A288C924}"/>
              </a:ext>
            </a:extLst>
          </p:cNvPr>
          <p:cNvSpPr>
            <a:spLocks noGrp="1"/>
          </p:cNvSpPr>
          <p:nvPr>
            <p:ph type="sldNum" sz="quarter" idx="12"/>
          </p:nvPr>
        </p:nvSpPr>
        <p:spPr/>
        <p:txBody>
          <a:bodyPr/>
          <a:lstStyle/>
          <a:p>
            <a:fld id="{D8DA9DAA-006C-4F4B-980E-E3DF019B24E2}" type="slidenum">
              <a:rPr lang="en-US" smtClean="0"/>
              <a:pPr/>
              <a:t>‹#›</a:t>
            </a:fld>
            <a:endParaRPr lang="en-US" dirty="0"/>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hasCustomPrompt="1"/>
          </p:nvPr>
        </p:nvSpPr>
        <p:spPr>
          <a:xfrm>
            <a:off x="1280160" y="2327440"/>
            <a:ext cx="4846320" cy="4040574"/>
          </a:xfrm>
        </p:spPr>
        <p:txBody>
          <a:bodyPr lIns="0" tIns="0" rIns="0" bIns="0">
            <a:normAutofit/>
          </a:bodyPr>
          <a:lstStyle>
            <a:lvl1pPr marL="0" indent="0">
              <a:spcAft>
                <a:spcPts val="0"/>
              </a:spcAft>
              <a:buNone/>
              <a:defRPr sz="1800"/>
            </a:lvl1pPr>
            <a:lvl2pPr marL="228600">
              <a:spcBef>
                <a:spcPts val="1200"/>
              </a:spcBef>
              <a:defRPr sz="1800"/>
            </a:lvl2pPr>
            <a:lvl3pPr marL="685800">
              <a:spcBef>
                <a:spcPts val="1200"/>
              </a:spcBef>
              <a:defRPr sz="1800"/>
            </a:lvl3pPr>
            <a:lvl4pPr marL="1143000">
              <a:spcBef>
                <a:spcPts val="1200"/>
              </a:spcBef>
              <a:defRPr sz="1800"/>
            </a:lvl4pPr>
            <a:lvl5pPr marL="1600200">
              <a:spcBef>
                <a:spcPts val="12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hasCustomPrompt="1"/>
          </p:nvPr>
        </p:nvSpPr>
        <p:spPr>
          <a:xfrm>
            <a:off x="6723402" y="2327441"/>
            <a:ext cx="4846320" cy="4040574"/>
          </a:xfrm>
        </p:spPr>
        <p:txBody>
          <a:bodyPr lIns="0" tIns="0" rIns="0" bIns="0">
            <a:normAutofit/>
          </a:bodyPr>
          <a:lstStyle>
            <a:lvl1pPr marL="0" indent="0">
              <a:spcAft>
                <a:spcPts val="0"/>
              </a:spcAft>
              <a:buNone/>
              <a:defRPr sz="1800"/>
            </a:lvl1pPr>
            <a:lvl2pPr marL="228600">
              <a:spcBef>
                <a:spcPts val="1200"/>
              </a:spcBef>
              <a:defRPr sz="1800"/>
            </a:lvl2pPr>
            <a:lvl3pPr marL="685800">
              <a:spcBef>
                <a:spcPts val="1200"/>
              </a:spcBef>
              <a:defRPr sz="1800"/>
            </a:lvl3pPr>
            <a:lvl4pPr marL="1143000">
              <a:spcBef>
                <a:spcPts val="1200"/>
              </a:spcBef>
              <a:defRPr sz="1800"/>
            </a:lvl4pPr>
            <a:lvl5pPr marL="1600200">
              <a:spcBef>
                <a:spcPts val="12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0" name="Straight Connector 9">
            <a:extLst>
              <a:ext uri="{FF2B5EF4-FFF2-40B4-BE49-F238E27FC236}">
                <a16:creationId xmlns:a16="http://schemas.microsoft.com/office/drawing/2014/main" id="{160F34ED-DA60-4CC2-B735-B0EC5D9FEA35}"/>
              </a:ext>
              <a:ext uri="{C183D7F6-B498-43B3-948B-1728B52AA6E4}">
                <adec:decorative xmlns:adec="http://schemas.microsoft.com/office/drawing/2017/decorative" val="1"/>
              </a:ext>
            </a:extLst>
          </p:cNvPr>
          <p:cNvCxnSpPr>
            <a:cxnSpLocks/>
          </p:cNvCxnSpPr>
          <p:nvPr/>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 uri="{C183D7F6-B498-43B3-948B-1728B52AA6E4}">
                <adec:decorative xmlns:adec="http://schemas.microsoft.com/office/drawing/2017/decorative" val="1"/>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 uri="{C183D7F6-B498-43B3-948B-1728B52AA6E4}">
                <adec:decorative xmlns:adec="http://schemas.microsoft.com/office/drawing/2017/decorative" val="1"/>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 uri="{C183D7F6-B498-43B3-948B-1728B52AA6E4}">
                <adec:decorative xmlns:adec="http://schemas.microsoft.com/office/drawing/2017/decorative" val="1"/>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3" name="Footer Placeholder 12">
            <a:extLst>
              <a:ext uri="{FF2B5EF4-FFF2-40B4-BE49-F238E27FC236}">
                <a16:creationId xmlns:a16="http://schemas.microsoft.com/office/drawing/2014/main" id="{6D6A69CF-70D6-AB12-CD8B-FD75B7EE1420}"/>
              </a:ext>
            </a:extLst>
          </p:cNvPr>
          <p:cNvSpPr>
            <a:spLocks noGrp="1"/>
          </p:cNvSpPr>
          <p:nvPr>
            <p:ph type="ftr" sz="quarter" idx="11"/>
          </p:nvPr>
        </p:nvSpPr>
        <p:spPr>
          <a:xfrm>
            <a:off x="1280160" y="6356350"/>
            <a:ext cx="4114800" cy="365125"/>
          </a:xfrm>
        </p:spPr>
        <p:txBody>
          <a:bodyPr/>
          <a:lstStyle>
            <a:lvl1pPr algn="l">
              <a:defRPr/>
            </a:lvl1pPr>
          </a:lstStyle>
          <a:p>
            <a:endParaRPr lang="en-US" dirty="0"/>
          </a:p>
        </p:txBody>
      </p:sp>
    </p:spTree>
    <p:extLst>
      <p:ext uri="{BB962C8B-B14F-4D97-AF65-F5344CB8AC3E}">
        <p14:creationId xmlns:p14="http://schemas.microsoft.com/office/powerpoint/2010/main" val="937595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2">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9EFE408-BFE1-16DC-F7C6-47F55C171AC6}"/>
              </a:ext>
              <a:ext uri="{C183D7F6-B498-43B3-948B-1728B52AA6E4}">
                <adec:decorative xmlns:adec="http://schemas.microsoft.com/office/drawing/2017/decorative" val="1"/>
              </a:ext>
            </a:extLst>
          </p:cNvPr>
          <p:cNvSpPr/>
          <p:nvPr userDrawn="1"/>
        </p:nvSpPr>
        <p:spPr>
          <a:xfrm>
            <a:off x="6412992" y="0"/>
            <a:ext cx="5779008" cy="6858000"/>
          </a:xfrm>
          <a:prstGeom prst="rect">
            <a:avLst/>
          </a:prstGeom>
          <a:gradFill flip="none" rotWithShape="1">
            <a:gsLst>
              <a:gs pos="100000">
                <a:schemeClr val="accent4"/>
              </a:gs>
              <a:gs pos="0">
                <a:schemeClr val="accent2"/>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6915572" y="685800"/>
            <a:ext cx="4754880" cy="5670550"/>
          </a:xfrm>
        </p:spPr>
        <p:txBody>
          <a:bodyPr lIns="0" tIns="0" rIns="0" bIns="0" anchor="ctr" anchorCtr="0"/>
          <a:lstStyle>
            <a:lvl1pPr algn="l">
              <a:defRPr sz="4000" b="1" cap="all" spc="0" baseline="0">
                <a:solidFill>
                  <a:schemeClr val="bg1"/>
                </a:solidFill>
              </a:defRPr>
            </a:lvl1pPr>
          </a:lstStyle>
          <a:p>
            <a:r>
              <a:rPr lang="en-US"/>
              <a:t>Click to edit Master title style</a:t>
            </a:r>
            <a:endParaRPr lang="en-US" dirty="0"/>
          </a:p>
        </p:txBody>
      </p:sp>
      <p:sp>
        <p:nvSpPr>
          <p:cNvPr id="22" name="Slide Number Placeholder 21">
            <a:extLst>
              <a:ext uri="{FF2B5EF4-FFF2-40B4-BE49-F238E27FC236}">
                <a16:creationId xmlns:a16="http://schemas.microsoft.com/office/drawing/2014/main" id="{4C0ED5DD-6381-0FFD-7B45-D21179A390B5}"/>
              </a:ext>
            </a:extLst>
          </p:cNvPr>
          <p:cNvSpPr>
            <a:spLocks noGrp="1"/>
          </p:cNvSpPr>
          <p:nvPr>
            <p:ph type="sldNum" sz="quarter" idx="12"/>
          </p:nvPr>
        </p:nvSpPr>
        <p:spPr/>
        <p:txBody>
          <a:bodyPr/>
          <a:lstStyle/>
          <a:p>
            <a:fld id="{D8DA9DAA-006C-4F4B-980E-E3DF019B24E2}" type="slidenum">
              <a:rPr lang="en-US" smtClean="0"/>
              <a:pPr/>
              <a:t>‹#›</a:t>
            </a:fld>
            <a:endParaRPr lang="en-US" dirty="0"/>
          </a:p>
        </p:txBody>
      </p:sp>
      <p:sp>
        <p:nvSpPr>
          <p:cNvPr id="4" name="Content Placeholder 5">
            <a:extLst>
              <a:ext uri="{FF2B5EF4-FFF2-40B4-BE49-F238E27FC236}">
                <a16:creationId xmlns:a16="http://schemas.microsoft.com/office/drawing/2014/main" id="{F042E432-AE48-385B-DEA1-32129394CE76}"/>
              </a:ext>
            </a:extLst>
          </p:cNvPr>
          <p:cNvSpPr>
            <a:spLocks noGrp="1"/>
          </p:cNvSpPr>
          <p:nvPr>
            <p:ph sz="quarter" idx="15" hasCustomPrompt="1"/>
          </p:nvPr>
        </p:nvSpPr>
        <p:spPr>
          <a:xfrm>
            <a:off x="1279526" y="1533524"/>
            <a:ext cx="4663440" cy="1895475"/>
          </a:xfrm>
        </p:spPr>
        <p:txBody>
          <a:bodyPr lIns="0" tIns="0" rIns="0" bIns="0" anchor="t" anchorCtr="0">
            <a:noAutofit/>
          </a:bodyPr>
          <a:lstStyle>
            <a:lvl1pPr marL="342900" indent="-512064">
              <a:spcBef>
                <a:spcPts val="1000"/>
              </a:spcBef>
              <a:buFont typeface="+mj-lt"/>
              <a:buAutoNum type="arabicPeriod"/>
              <a:defRPr sz="1800"/>
            </a:lvl1pPr>
            <a:lvl2pPr marL="1028700" indent="-342900">
              <a:spcBef>
                <a:spcPts val="1200"/>
              </a:spcBef>
              <a:buFont typeface="+mj-lt"/>
              <a:buAutoNum type="alphaLcPeriod"/>
              <a:defRPr sz="1800"/>
            </a:lvl2pPr>
            <a:lvl3pPr marL="1257300" indent="-342900">
              <a:spcBef>
                <a:spcPts val="1200"/>
              </a:spcBef>
              <a:buFont typeface="+mj-lt"/>
              <a:buAutoNum type="arabicParenR"/>
              <a:defRPr sz="1800"/>
            </a:lvl3pPr>
            <a:lvl4pPr marL="1714500" indent="-342900">
              <a:spcBef>
                <a:spcPts val="1200"/>
              </a:spcBef>
              <a:buFont typeface="+mj-lt"/>
              <a:buAutoNum type="alphaLcParenR"/>
              <a:defRPr sz="1800"/>
            </a:lvl4pPr>
            <a:lvl5pPr marL="2228850" indent="-400050">
              <a:spcBef>
                <a:spcPts val="1200"/>
              </a:spcBef>
              <a:buFont typeface="+mj-lt"/>
              <a:buAutoNum type="romanLcPeriod"/>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5">
            <a:extLst>
              <a:ext uri="{FF2B5EF4-FFF2-40B4-BE49-F238E27FC236}">
                <a16:creationId xmlns:a16="http://schemas.microsoft.com/office/drawing/2014/main" id="{DF111B2E-0535-57E2-FE92-620F9307A956}"/>
              </a:ext>
            </a:extLst>
          </p:cNvPr>
          <p:cNvSpPr>
            <a:spLocks noGrp="1"/>
          </p:cNvSpPr>
          <p:nvPr>
            <p:ph sz="quarter" idx="13" hasCustomPrompt="1"/>
          </p:nvPr>
        </p:nvSpPr>
        <p:spPr>
          <a:xfrm>
            <a:off x="1280160" y="3482974"/>
            <a:ext cx="4663440" cy="1190033"/>
          </a:xfrm>
        </p:spPr>
        <p:txBody>
          <a:bodyPr lIns="0" tIns="0" rIns="0" bIns="0" anchor="t" anchorCtr="0">
            <a:noAutofit/>
          </a:bodyPr>
          <a:lstStyle>
            <a:lvl1pPr marL="0" indent="0">
              <a:spcBef>
                <a:spcPts val="1200"/>
              </a:spcBef>
              <a:buNone/>
              <a:defRPr sz="1800"/>
            </a:lvl1pPr>
            <a:lvl2pPr marL="457200" indent="0">
              <a:spcBef>
                <a:spcPts val="1200"/>
              </a:spcBef>
              <a:buNone/>
              <a:defRPr sz="1600"/>
            </a:lvl2pPr>
            <a:lvl3pPr marL="914400" indent="0">
              <a:spcBef>
                <a:spcPts val="1200"/>
              </a:spcBef>
              <a:buNone/>
              <a:defRPr sz="1400"/>
            </a:lvl3pPr>
            <a:lvl4pPr marL="1371600" indent="0">
              <a:spcBef>
                <a:spcPts val="1200"/>
              </a:spcBef>
              <a:buNone/>
              <a:defRPr sz="1200"/>
            </a:lvl4pPr>
            <a:lvl5pPr marL="1828800" indent="0">
              <a:spcBef>
                <a:spcPts val="1200"/>
              </a:spcBef>
              <a:buNone/>
              <a:defRPr sz="1200"/>
            </a:lvl5pPr>
          </a:lstStyle>
          <a:p>
            <a:pPr lvl="0"/>
            <a:r>
              <a:rPr lang="en-US" dirty="0"/>
              <a:t>Click to add text</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hasCustomPrompt="1"/>
          </p:nvPr>
        </p:nvSpPr>
        <p:spPr>
          <a:xfrm>
            <a:off x="1280160" y="4692058"/>
            <a:ext cx="4663440" cy="1584918"/>
          </a:xfrm>
        </p:spPr>
        <p:txBody>
          <a:bodyPr lIns="0" tIns="0" rIns="0" bIns="0" anchor="t" anchorCtr="0">
            <a:noAutofit/>
          </a:bodyPr>
          <a:lstStyle>
            <a:lvl1pPr>
              <a:spcBef>
                <a:spcPts val="1200"/>
              </a:spcBef>
              <a:defRPr sz="1800"/>
            </a:lvl1pPr>
            <a:lvl2pPr>
              <a:spcBef>
                <a:spcPts val="1200"/>
              </a:spcBef>
              <a:defRPr sz="1600"/>
            </a:lvl2pPr>
            <a:lvl3pPr>
              <a:spcBef>
                <a:spcPts val="1200"/>
              </a:spcBef>
              <a:defRPr sz="1400"/>
            </a:lvl3pPr>
            <a:lvl4pPr>
              <a:spcBef>
                <a:spcPts val="1200"/>
              </a:spcBef>
              <a:defRPr sz="1200"/>
            </a:lvl4pPr>
            <a:lvl5pPr>
              <a:spcBef>
                <a:spcPts val="1200"/>
              </a:spcBef>
              <a:defRPr sz="12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Footer Placeholder 20">
            <a:extLst>
              <a:ext uri="{FF2B5EF4-FFF2-40B4-BE49-F238E27FC236}">
                <a16:creationId xmlns:a16="http://schemas.microsoft.com/office/drawing/2014/main" id="{34C23E1A-9E5E-DA12-8E11-83F486766E16}"/>
              </a:ext>
            </a:extLst>
          </p:cNvPr>
          <p:cNvSpPr>
            <a:spLocks noGrp="1"/>
          </p:cNvSpPr>
          <p:nvPr>
            <p:ph type="ftr" sz="quarter" idx="11"/>
          </p:nvPr>
        </p:nvSpPr>
        <p:spPr>
          <a:xfrm>
            <a:off x="1280160" y="6356350"/>
            <a:ext cx="4114800" cy="365125"/>
          </a:xfrm>
        </p:spPr>
        <p:txBody>
          <a:bodyPr lIns="0" rIns="91440"/>
          <a:lstStyle>
            <a:lvl1pPr algn="l">
              <a:defRPr/>
            </a:lvl1pPr>
          </a:lstStyle>
          <a:p>
            <a:endParaRPr lang="en-US" dirty="0"/>
          </a:p>
        </p:txBody>
      </p:sp>
      <p:cxnSp>
        <p:nvCxnSpPr>
          <p:cNvPr id="23" name="Straight Connector 22">
            <a:extLst>
              <a:ext uri="{FF2B5EF4-FFF2-40B4-BE49-F238E27FC236}">
                <a16:creationId xmlns:a16="http://schemas.microsoft.com/office/drawing/2014/main" id="{E3FE6E42-6A8F-C459-87EE-E2A5BAFA852B}"/>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9320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80160" y="301752"/>
            <a:ext cx="4663438" cy="2441448"/>
          </a:xfrm>
        </p:spPr>
        <p:txBody>
          <a:bodyPr lIns="0" tIns="0" rIns="0" bIns="0" anchor="ctr" anchorCtr="0"/>
          <a:lstStyle>
            <a:lvl1pPr algn="l">
              <a:lnSpc>
                <a:spcPts val="4000"/>
              </a:lnSpc>
              <a:spcBef>
                <a:spcPts val="1000"/>
              </a:spcBef>
              <a:defRPr sz="4000" b="1" i="0" cap="all" spc="0" baseline="0"/>
            </a:lvl1p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a:xfrm>
            <a:off x="484632" y="726630"/>
            <a:ext cx="520991" cy="517379"/>
          </a:xfrm>
        </p:spPr>
        <p:txBody>
          <a:bodyPr/>
          <a:lstStyle>
            <a:lvl1pPr>
              <a:defRPr>
                <a:solidFill>
                  <a:schemeClr val="accent2"/>
                </a:solidFill>
              </a:defRPr>
            </a:lvl1pPr>
          </a:lstStyle>
          <a:p>
            <a:fld id="{D8DA9DAA-006C-4F4B-980E-E3DF019B24E2}" type="slidenum">
              <a:rPr lang="en-US" smtClean="0"/>
              <a:pPr/>
              <a:t>‹#›</a:t>
            </a:fld>
            <a:endParaRPr lang="en-US" dirty="0"/>
          </a:p>
        </p:txBody>
      </p:sp>
      <p:sp>
        <p:nvSpPr>
          <p:cNvPr id="8" name="Text Placeholder 4">
            <a:extLst>
              <a:ext uri="{FF2B5EF4-FFF2-40B4-BE49-F238E27FC236}">
                <a16:creationId xmlns:a16="http://schemas.microsoft.com/office/drawing/2014/main" id="{9FB40175-FA51-DA14-A5B2-CD06DE6ECC31}"/>
              </a:ext>
            </a:extLst>
          </p:cNvPr>
          <p:cNvSpPr>
            <a:spLocks noGrp="1"/>
          </p:cNvSpPr>
          <p:nvPr>
            <p:ph type="body" sz="quarter" idx="14"/>
          </p:nvPr>
        </p:nvSpPr>
        <p:spPr>
          <a:xfrm>
            <a:off x="1280161" y="2777067"/>
            <a:ext cx="4663440" cy="3550581"/>
          </a:xfrm>
        </p:spPr>
        <p:txBody>
          <a:bodyPr lIns="0" tIns="0" rIns="0" bIns="0">
            <a:noAutofit/>
          </a:bodyPr>
          <a:lstStyle>
            <a:lvl1pPr marL="0" indent="0">
              <a:lnSpc>
                <a:spcPct val="110000"/>
              </a:lnSpc>
              <a:buNone/>
              <a:defRPr sz="1800"/>
            </a:lvl1pPr>
            <a:lvl2pPr marL="228600">
              <a:lnSpc>
                <a:spcPct val="110000"/>
              </a:lnSpc>
              <a:defRPr sz="1600"/>
            </a:lvl2pPr>
            <a:lvl3pPr marL="457200">
              <a:lnSpc>
                <a:spcPct val="110000"/>
              </a:lnSpc>
              <a:defRPr sz="1400"/>
            </a:lvl3pPr>
            <a:lvl4pPr marL="685800">
              <a:lnSpc>
                <a:spcPct val="110000"/>
              </a:lnSpc>
              <a:defRPr sz="1200"/>
            </a:lvl4pPr>
            <a:lvl5pPr marL="914400">
              <a:lnSpc>
                <a:spcPct val="110000"/>
              </a:lnSpc>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Rectangle 8">
            <a:extLst>
              <a:ext uri="{FF2B5EF4-FFF2-40B4-BE49-F238E27FC236}">
                <a16:creationId xmlns:a16="http://schemas.microsoft.com/office/drawing/2014/main" id="{515930B2-E36D-4D05-A6B3-CA1BF61D50CC}"/>
              </a:ext>
              <a:ext uri="{C183D7F6-B498-43B3-948B-1728B52AA6E4}">
                <adec:decorative xmlns:adec="http://schemas.microsoft.com/office/drawing/2017/decorative" val="1"/>
              </a:ext>
            </a:extLst>
          </p:cNvPr>
          <p:cNvSpPr/>
          <p:nvPr userDrawn="1"/>
        </p:nvSpPr>
        <p:spPr>
          <a:xfrm>
            <a:off x="6412089"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hasCustomPrompt="1"/>
          </p:nvPr>
        </p:nvSpPr>
        <p:spPr>
          <a:xfrm>
            <a:off x="6695553" y="301752"/>
            <a:ext cx="5221224" cy="6263640"/>
          </a:xfrm>
        </p:spPr>
        <p:txBody>
          <a:bodyPr tIns="914400" anchor="t" anchorCtr="0"/>
          <a:lstStyle>
            <a:lvl1pPr algn="ctr">
              <a:buNone/>
              <a:defRPr>
                <a:solidFill>
                  <a:schemeClr val="bg1"/>
                </a:solidFill>
              </a:defRPr>
            </a:lvl1pPr>
          </a:lstStyle>
          <a:p>
            <a:r>
              <a:rPr lang="en-US" dirty="0"/>
              <a:t>Click to add picture</a:t>
            </a:r>
          </a:p>
        </p:txBody>
      </p:sp>
      <p:sp>
        <p:nvSpPr>
          <p:cNvPr id="10" name="Footer Placeholder 8">
            <a:extLst>
              <a:ext uri="{FF2B5EF4-FFF2-40B4-BE49-F238E27FC236}">
                <a16:creationId xmlns:a16="http://schemas.microsoft.com/office/drawing/2014/main" id="{7A4AE671-C203-0370-2888-FC8F7D444D11}"/>
              </a:ext>
            </a:extLst>
          </p:cNvPr>
          <p:cNvSpPr>
            <a:spLocks noGrp="1"/>
          </p:cNvSpPr>
          <p:nvPr>
            <p:ph type="ftr" sz="quarter" idx="17"/>
          </p:nvPr>
        </p:nvSpPr>
        <p:spPr>
          <a:xfrm>
            <a:off x="1280160" y="6356350"/>
            <a:ext cx="4434825" cy="365125"/>
          </a:xfrm>
        </p:spPr>
        <p:txBody>
          <a:bodyPr/>
          <a:lstStyle>
            <a:lvl1pPr algn="l">
              <a:defRPr/>
            </a:lvl1pPr>
          </a:lstStyle>
          <a:p>
            <a:endParaRPr lang="en-US" dirty="0"/>
          </a:p>
        </p:txBody>
      </p:sp>
      <p:cxnSp>
        <p:nvCxnSpPr>
          <p:cNvPr id="3" name="Straight Connector 2">
            <a:extLst>
              <a:ext uri="{FF2B5EF4-FFF2-40B4-BE49-F238E27FC236}">
                <a16:creationId xmlns:a16="http://schemas.microsoft.com/office/drawing/2014/main" id="{1792BFA8-57AD-0B5C-2534-1E862B58DAB3}"/>
              </a:ext>
              <a:ext uri="{C183D7F6-B498-43B3-948B-1728B52AA6E4}">
                <adec:decorative xmlns:adec="http://schemas.microsoft.com/office/drawing/2017/decorative" val="1"/>
              </a:ext>
            </a:extLst>
          </p:cNvPr>
          <p:cNvCxnSpPr>
            <a:cxnSpLocks/>
          </p:cNvCxnSpPr>
          <p:nvPr userDrawn="1"/>
        </p:nvCxnSpPr>
        <p:spPr>
          <a:xfrm>
            <a:off x="745127"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6807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imag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1280159" y="640080"/>
            <a:ext cx="4815836" cy="2103120"/>
          </a:xfrm>
        </p:spPr>
        <p:txBody>
          <a:bodyPr lIns="0" tIns="0" rIns="0" bIns="0" anchor="ctr" anchorCtr="0"/>
          <a:lstStyle>
            <a:lvl1pPr algn="l">
              <a:defRPr sz="4000" b="1" cap="all" spc="0" baseline="0">
                <a:solidFill>
                  <a:schemeClr val="tx1"/>
                </a:solidFill>
              </a:defRPr>
            </a:lvl1pPr>
          </a:lstStyle>
          <a:p>
            <a:r>
              <a:rPr lang="en-US" dirty="0"/>
              <a:t>Click to add title</a:t>
            </a:r>
          </a:p>
        </p:txBody>
      </p:sp>
      <p:sp>
        <p:nvSpPr>
          <p:cNvPr id="16" name="Slide Number Placeholder 15">
            <a:extLst>
              <a:ext uri="{FF2B5EF4-FFF2-40B4-BE49-F238E27FC236}">
                <a16:creationId xmlns:a16="http://schemas.microsoft.com/office/drawing/2014/main" id="{6183E8BD-29F0-8F9F-FC7D-73F8067BCDDF}"/>
              </a:ext>
            </a:extLst>
          </p:cNvPr>
          <p:cNvSpPr>
            <a:spLocks noGrp="1"/>
          </p:cNvSpPr>
          <p:nvPr>
            <p:ph type="sldNum" sz="quarter" idx="20"/>
          </p:nvPr>
        </p:nvSpPr>
        <p:spPr/>
        <p:txBody>
          <a:bodyPr/>
          <a:lstStyle>
            <a:lvl1pPr>
              <a:defRPr>
                <a:solidFill>
                  <a:schemeClr val="accent2"/>
                </a:solidFill>
              </a:defRPr>
            </a:lvl1pPr>
          </a:lstStyle>
          <a:p>
            <a:fld id="{D8DA9DAA-006C-4F4B-980E-E3DF019B24E2}" type="slidenum">
              <a:rPr lang="en-US" smtClean="0"/>
              <a:pPr/>
              <a:t>‹#›</a:t>
            </a:fld>
            <a:endParaRPr lang="en-US" dirty="0"/>
          </a:p>
        </p:txBody>
      </p:sp>
      <p:sp>
        <p:nvSpPr>
          <p:cNvPr id="15" name="Content Placeholder 2">
            <a:extLst>
              <a:ext uri="{FF2B5EF4-FFF2-40B4-BE49-F238E27FC236}">
                <a16:creationId xmlns:a16="http://schemas.microsoft.com/office/drawing/2014/main" id="{5C983CA3-739C-6C20-AFE0-0997370354B4}"/>
              </a:ext>
            </a:extLst>
          </p:cNvPr>
          <p:cNvSpPr>
            <a:spLocks noGrp="1"/>
          </p:cNvSpPr>
          <p:nvPr>
            <p:ph idx="1" hasCustomPrompt="1"/>
          </p:nvPr>
        </p:nvSpPr>
        <p:spPr>
          <a:xfrm>
            <a:off x="6531427" y="640080"/>
            <a:ext cx="5122889" cy="2103120"/>
          </a:xfrm>
        </p:spPr>
        <p:txBody>
          <a:bodyPr lIns="0" tIns="0" rIns="0" bIns="0" anchor="ctr" anchorCtr="0">
            <a:normAutofit/>
          </a:bodyPr>
          <a:lstStyle>
            <a:lvl1pPr marL="0" indent="0">
              <a:lnSpc>
                <a:spcPct val="110000"/>
              </a:lnSpc>
              <a:buNone/>
              <a:defRPr sz="1800">
                <a:solidFill>
                  <a:schemeClr val="tx1"/>
                </a:solidFill>
              </a:defRPr>
            </a:lvl1pPr>
            <a:lvl2pPr marL="228600">
              <a:lnSpc>
                <a:spcPct val="100000"/>
              </a:lnSpc>
              <a:defRPr sz="1600">
                <a:solidFill>
                  <a:schemeClr val="tx1"/>
                </a:solidFill>
              </a:defRPr>
            </a:lvl2pPr>
            <a:lvl3pPr marL="457200">
              <a:lnSpc>
                <a:spcPct val="100000"/>
              </a:lnSpc>
              <a:defRPr sz="1400">
                <a:solidFill>
                  <a:schemeClr val="tx1"/>
                </a:solidFill>
              </a:defRPr>
            </a:lvl3pPr>
            <a:lvl4pPr marL="685800">
              <a:lnSpc>
                <a:spcPct val="100000"/>
              </a:lnSpc>
              <a:defRPr sz="1200">
                <a:solidFill>
                  <a:schemeClr val="tx1"/>
                </a:solidFill>
              </a:defRPr>
            </a:lvl4pPr>
            <a:lvl5pPr>
              <a:defRPr sz="1400"/>
            </a:lvl5pPr>
          </a:lstStyle>
          <a:p>
            <a:pPr lvl="0"/>
            <a:r>
              <a:rPr lang="en-US" dirty="0"/>
              <a:t>Click to add text</a:t>
            </a:r>
          </a:p>
          <a:p>
            <a:pPr lvl="1"/>
            <a:r>
              <a:rPr lang="en-US" dirty="0"/>
              <a:t>Second level</a:t>
            </a:r>
          </a:p>
          <a:p>
            <a:pPr lvl="2"/>
            <a:r>
              <a:rPr lang="en-US" dirty="0"/>
              <a:t>Third level</a:t>
            </a:r>
          </a:p>
          <a:p>
            <a:pPr lvl="3"/>
            <a:r>
              <a:rPr lang="en-US" dirty="0"/>
              <a:t>Fourth level</a:t>
            </a:r>
          </a:p>
        </p:txBody>
      </p:sp>
      <p:cxnSp>
        <p:nvCxnSpPr>
          <p:cNvPr id="4" name="Straight Connector 3">
            <a:extLst>
              <a:ext uri="{FF2B5EF4-FFF2-40B4-BE49-F238E27FC236}">
                <a16:creationId xmlns:a16="http://schemas.microsoft.com/office/drawing/2014/main" id="{4BC9F29C-BBE9-AFB4-AFC6-30BCA4EB2AFA}"/>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8" name="Content Placeholder 2">
            <a:extLst>
              <a:ext uri="{FF2B5EF4-FFF2-40B4-BE49-F238E27FC236}">
                <a16:creationId xmlns:a16="http://schemas.microsoft.com/office/drawing/2014/main" id="{CBC4D286-C480-B4CF-4406-CACC323F9FAD}"/>
              </a:ext>
            </a:extLst>
          </p:cNvPr>
          <p:cNvSpPr>
            <a:spLocks noGrp="1"/>
          </p:cNvSpPr>
          <p:nvPr>
            <p:ph idx="21" hasCustomPrompt="1"/>
          </p:nvPr>
        </p:nvSpPr>
        <p:spPr>
          <a:xfrm>
            <a:off x="1280160" y="3017520"/>
            <a:ext cx="10374152" cy="3208866"/>
          </a:xfrm>
        </p:spPr>
        <p:txBody>
          <a:body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Footer Placeholder 13">
            <a:extLst>
              <a:ext uri="{FF2B5EF4-FFF2-40B4-BE49-F238E27FC236}">
                <a16:creationId xmlns:a16="http://schemas.microsoft.com/office/drawing/2014/main" id="{0BEE2817-4518-D59A-BD13-29A3D4FE64F0}"/>
              </a:ext>
            </a:extLst>
          </p:cNvPr>
          <p:cNvSpPr>
            <a:spLocks noGrp="1"/>
          </p:cNvSpPr>
          <p:nvPr>
            <p:ph type="ftr" sz="quarter" idx="19"/>
          </p:nvPr>
        </p:nvSpPr>
        <p:spPr>
          <a:xfrm>
            <a:off x="7539516" y="6356350"/>
            <a:ext cx="4114800" cy="365125"/>
          </a:xfrm>
        </p:spPr>
        <p:txBody>
          <a:bodyPr/>
          <a:lstStyle/>
          <a:p>
            <a:endParaRPr lang="en-US" dirty="0"/>
          </a:p>
        </p:txBody>
      </p:sp>
    </p:spTree>
    <p:extLst>
      <p:ext uri="{BB962C8B-B14F-4D97-AF65-F5344CB8AC3E}">
        <p14:creationId xmlns:p14="http://schemas.microsoft.com/office/powerpoint/2010/main" val="1068905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1280159" y="4970638"/>
            <a:ext cx="9144000" cy="1280160"/>
          </a:xfrm>
        </p:spPr>
        <p:txBody>
          <a:bodyPr lIns="0" tIns="0" rIns="0" bIns="0" anchor="b" anchorCtr="0"/>
          <a:lstStyle>
            <a:lvl1pPr algn="l">
              <a:defRPr sz="4000" b="1" cap="all" spc="0" baseline="0">
                <a:solidFill>
                  <a:schemeClr val="tx1"/>
                </a:solidFill>
              </a:defRPr>
            </a:lvl1pPr>
          </a:lstStyle>
          <a:p>
            <a:r>
              <a:rPr lang="en-US"/>
              <a:t>Click to edit Master title style</a:t>
            </a:r>
            <a:endParaRPr lang="en-US" dirty="0"/>
          </a:p>
        </p:txBody>
      </p:sp>
      <p:sp>
        <p:nvSpPr>
          <p:cNvPr id="22" name="Slide Number Placeholder 21">
            <a:extLst>
              <a:ext uri="{FF2B5EF4-FFF2-40B4-BE49-F238E27FC236}">
                <a16:creationId xmlns:a16="http://schemas.microsoft.com/office/drawing/2014/main" id="{F0626849-9D2D-3C95-8C10-FA8F325FE9AA}"/>
              </a:ext>
            </a:extLst>
          </p:cNvPr>
          <p:cNvSpPr>
            <a:spLocks noGrp="1"/>
          </p:cNvSpPr>
          <p:nvPr>
            <p:ph type="sldNum" sz="quarter" idx="12"/>
          </p:nvPr>
        </p:nvSpPr>
        <p:spPr/>
        <p:txBody>
          <a:bodyPr/>
          <a:lstStyle/>
          <a:p>
            <a:fld id="{D8DA9DAA-006C-4F4B-980E-E3DF019B24E2}" type="slidenum">
              <a:rPr lang="en-US" smtClean="0"/>
              <a:pPr/>
              <a:t>‹#›</a:t>
            </a:fld>
            <a:endParaRPr lang="en-US" dirty="0"/>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hasCustomPrompt="1"/>
          </p:nvPr>
        </p:nvSpPr>
        <p:spPr>
          <a:xfrm>
            <a:off x="1280160" y="685800"/>
            <a:ext cx="4937760" cy="4023360"/>
          </a:xfrm>
        </p:spPr>
        <p:txBody>
          <a:bodyPr lIns="0" tIns="0" rIns="0" bIns="0">
            <a:noAutofit/>
          </a:bodyPr>
          <a:lstStyle>
            <a:lvl1pPr marL="0" indent="0">
              <a:spcBef>
                <a:spcPts val="1200"/>
              </a:spcBef>
              <a:buNone/>
              <a:defRPr sz="1800"/>
            </a:lvl1pPr>
            <a:lvl2pPr marL="457200">
              <a:spcBef>
                <a:spcPts val="1200"/>
              </a:spcBef>
              <a:defRPr sz="1800"/>
            </a:lvl2pPr>
            <a:lvl3pPr marL="914400">
              <a:spcBef>
                <a:spcPts val="1200"/>
              </a:spcBef>
              <a:defRPr sz="1800"/>
            </a:lvl3pPr>
            <a:lvl4pPr marL="1371600">
              <a:spcBef>
                <a:spcPts val="1200"/>
              </a:spcBef>
              <a:defRPr sz="1800"/>
            </a:lvl4pPr>
            <a:lvl5pPr marL="1828800">
              <a:spcBef>
                <a:spcPts val="12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hasCustomPrompt="1"/>
          </p:nvPr>
        </p:nvSpPr>
        <p:spPr>
          <a:xfrm>
            <a:off x="6704755" y="685800"/>
            <a:ext cx="4937760" cy="4023360"/>
          </a:xfrm>
        </p:spPr>
        <p:txBody>
          <a:bodyPr lIns="0" tIns="0" rIns="0" bIns="0">
            <a:noAutofit/>
          </a:bodyPr>
          <a:lstStyle>
            <a:lvl1pPr>
              <a:spcBef>
                <a:spcPts val="1200"/>
              </a:spcBef>
              <a:defRPr sz="1800"/>
            </a:lvl1pPr>
            <a:lvl2pPr>
              <a:spcBef>
                <a:spcPts val="1200"/>
              </a:spcBef>
              <a:defRPr sz="1800"/>
            </a:lvl2pPr>
            <a:lvl3pPr>
              <a:spcBef>
                <a:spcPts val="1200"/>
              </a:spcBef>
              <a:defRPr sz="1800"/>
            </a:lvl3pPr>
            <a:lvl4pPr>
              <a:spcBef>
                <a:spcPts val="1200"/>
              </a:spcBef>
              <a:defRPr sz="1800"/>
            </a:lvl4pPr>
            <a:lvl5pPr>
              <a:spcBef>
                <a:spcPts val="12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13" name="Group 12">
            <a:extLst>
              <a:ext uri="{FF2B5EF4-FFF2-40B4-BE49-F238E27FC236}">
                <a16:creationId xmlns:a16="http://schemas.microsoft.com/office/drawing/2014/main" id="{4717D91C-F78C-0E4C-FB27-7112AB840A1C}"/>
              </a:ext>
              <a:ext uri="{C183D7F6-B498-43B3-948B-1728B52AA6E4}">
                <adec:decorative xmlns:adec="http://schemas.microsoft.com/office/drawing/2017/decorative" val="1"/>
              </a:ext>
            </a:extLst>
          </p:cNvPr>
          <p:cNvGrpSpPr/>
          <p:nvPr userDrawn="1"/>
        </p:nvGrpSpPr>
        <p:grpSpPr>
          <a:xfrm>
            <a:off x="5322570" y="5680647"/>
            <a:ext cx="465456" cy="581432"/>
            <a:chOff x="7843462" y="2744546"/>
            <a:chExt cx="465456" cy="581432"/>
          </a:xfrm>
        </p:grpSpPr>
        <p:sp>
          <p:nvSpPr>
            <p:cNvPr id="15" name="Graphic 12">
              <a:extLst>
                <a:ext uri="{FF2B5EF4-FFF2-40B4-BE49-F238E27FC236}">
                  <a16:creationId xmlns:a16="http://schemas.microsoft.com/office/drawing/2014/main" id="{CC935CF3-75DF-0DC7-1B2A-E0E0205DF64B}"/>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17" name="Graphic 13">
              <a:extLst>
                <a:ext uri="{FF2B5EF4-FFF2-40B4-BE49-F238E27FC236}">
                  <a16:creationId xmlns:a16="http://schemas.microsoft.com/office/drawing/2014/main" id="{D5782BEB-6319-DEC1-F9ED-BA9201C6B9B7}"/>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18" name="Graphic 15">
              <a:extLst>
                <a:ext uri="{FF2B5EF4-FFF2-40B4-BE49-F238E27FC236}">
                  <a16:creationId xmlns:a16="http://schemas.microsoft.com/office/drawing/2014/main" id="{6E59DFAF-9794-BD12-D89A-422FFFFCE023}"/>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sp>
        <p:nvSpPr>
          <p:cNvPr id="21" name="Footer Placeholder 20">
            <a:extLst>
              <a:ext uri="{FF2B5EF4-FFF2-40B4-BE49-F238E27FC236}">
                <a16:creationId xmlns:a16="http://schemas.microsoft.com/office/drawing/2014/main" id="{36444A47-BCB3-5C86-F2B8-25092BE8D9FF}"/>
              </a:ext>
            </a:extLst>
          </p:cNvPr>
          <p:cNvSpPr>
            <a:spLocks noGrp="1"/>
          </p:cNvSpPr>
          <p:nvPr>
            <p:ph type="ftr" sz="quarter" idx="11"/>
          </p:nvPr>
        </p:nvSpPr>
        <p:spPr>
          <a:xfrm>
            <a:off x="1280160" y="6356350"/>
            <a:ext cx="4114800" cy="365125"/>
          </a:xfrm>
        </p:spPr>
        <p:txBody>
          <a:bodyPr lIns="0" rIns="91440"/>
          <a:lstStyle>
            <a:lvl1pPr algn="l">
              <a:defRPr/>
            </a:lvl1pPr>
          </a:lstStyle>
          <a:p>
            <a:endParaRPr lang="en-US" dirty="0"/>
          </a:p>
        </p:txBody>
      </p:sp>
      <p:cxnSp>
        <p:nvCxnSpPr>
          <p:cNvPr id="23" name="Straight Connector 22">
            <a:extLst>
              <a:ext uri="{FF2B5EF4-FFF2-40B4-BE49-F238E27FC236}">
                <a16:creationId xmlns:a16="http://schemas.microsoft.com/office/drawing/2014/main" id="{C648C53D-49AB-C003-70E8-5117AF079715}"/>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pSp>
        <p:nvGrpSpPr>
          <p:cNvPr id="24" name="Group 23">
            <a:extLst>
              <a:ext uri="{FF2B5EF4-FFF2-40B4-BE49-F238E27FC236}">
                <a16:creationId xmlns:a16="http://schemas.microsoft.com/office/drawing/2014/main" id="{A96BC1DE-6696-3408-564E-2D73B1266326}"/>
              </a:ext>
              <a:ext uri="{C183D7F6-B498-43B3-948B-1728B52AA6E4}">
                <adec:decorative xmlns:adec="http://schemas.microsoft.com/office/drawing/2017/decorative" val="1"/>
              </a:ext>
            </a:extLst>
          </p:cNvPr>
          <p:cNvGrpSpPr/>
          <p:nvPr userDrawn="1"/>
        </p:nvGrpSpPr>
        <p:grpSpPr>
          <a:xfrm rot="5400000">
            <a:off x="10711518" y="5393214"/>
            <a:ext cx="1097341" cy="736658"/>
            <a:chOff x="10508317" y="446637"/>
            <a:chExt cx="1097341" cy="736658"/>
          </a:xfrm>
        </p:grpSpPr>
        <p:sp>
          <p:nvSpPr>
            <p:cNvPr id="25" name="Graphic 15">
              <a:extLst>
                <a:ext uri="{FF2B5EF4-FFF2-40B4-BE49-F238E27FC236}">
                  <a16:creationId xmlns:a16="http://schemas.microsoft.com/office/drawing/2014/main" id="{268EB1E4-29D6-C3F5-BCBB-FB7E7EE5C25C}"/>
                </a:ext>
                <a:ext uri="{C183D7F6-B498-43B3-948B-1728B52AA6E4}">
                  <adec:decorative xmlns:adec="http://schemas.microsoft.com/office/drawing/2017/decorative" val="1"/>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26" name="Graphic 16">
              <a:extLst>
                <a:ext uri="{FF2B5EF4-FFF2-40B4-BE49-F238E27FC236}">
                  <a16:creationId xmlns:a16="http://schemas.microsoft.com/office/drawing/2014/main" id="{09524D46-140F-2F4F-430B-F59815A07CF1}"/>
                </a:ext>
                <a:ext uri="{C183D7F6-B498-43B3-948B-1728B52AA6E4}">
                  <adec:decorative xmlns:adec="http://schemas.microsoft.com/office/drawing/2017/decorative" val="1"/>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27" name="Graphic 14">
              <a:extLst>
                <a:ext uri="{FF2B5EF4-FFF2-40B4-BE49-F238E27FC236}">
                  <a16:creationId xmlns:a16="http://schemas.microsoft.com/office/drawing/2014/main" id="{AC75143B-C717-8D04-743C-B40FB5EFB21C}"/>
                </a:ext>
                <a:ext uri="{C183D7F6-B498-43B3-948B-1728B52AA6E4}">
                  <adec:decorative xmlns:adec="http://schemas.microsoft.com/office/drawing/2017/decorative" val="1"/>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34873764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1280160" y="640080"/>
            <a:ext cx="10087699" cy="1280160"/>
          </a:xfrm>
        </p:spPr>
        <p:txBody>
          <a:bodyPr lIns="0" tIns="0" rIns="0" bIns="0" anchor="b" anchorCtr="0"/>
          <a:lstStyle>
            <a:lvl1pPr>
              <a:defRPr sz="4000" b="1" cap="all" baseline="0"/>
            </a:lvl1pPr>
          </a:lstStyle>
          <a:p>
            <a:r>
              <a:rPr lang="en-US" dirty="0"/>
              <a:t>Click to add title</a:t>
            </a:r>
          </a:p>
        </p:txBody>
      </p:sp>
      <p:sp>
        <p:nvSpPr>
          <p:cNvPr id="10" name="Slide Number Placeholder 9">
            <a:extLst>
              <a:ext uri="{FF2B5EF4-FFF2-40B4-BE49-F238E27FC236}">
                <a16:creationId xmlns:a16="http://schemas.microsoft.com/office/drawing/2014/main" id="{116B8DF0-B7E6-5032-C3C7-E457E793BE37}"/>
              </a:ext>
            </a:extLst>
          </p:cNvPr>
          <p:cNvSpPr>
            <a:spLocks noGrp="1"/>
          </p:cNvSpPr>
          <p:nvPr>
            <p:ph type="sldNum" sz="quarter" idx="12"/>
          </p:nvPr>
        </p:nvSpPr>
        <p:spPr/>
        <p:txBody>
          <a:bodyPr/>
          <a:lstStyle/>
          <a:p>
            <a:fld id="{D8DA9DAA-006C-4F4B-980E-E3DF019B24E2}" type="slidenum">
              <a:rPr lang="en-US" smtClean="0"/>
              <a:pPr/>
              <a:t>‹#›</a:t>
            </a:fld>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hasCustomPrompt="1"/>
          </p:nvPr>
        </p:nvSpPr>
        <p:spPr>
          <a:xfrm>
            <a:off x="1280160" y="2103119"/>
            <a:ext cx="10087699" cy="4114800"/>
          </a:xfrm>
        </p:spPr>
        <p:txBody>
          <a:bodyPr lIns="0" tIns="0" rIns="0" bIns="0"/>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7" name="Straight Connector 6">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p:cNvCxnSpPr>
          <p:nvPr/>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Footer Placeholder 8">
            <a:extLst>
              <a:ext uri="{FF2B5EF4-FFF2-40B4-BE49-F238E27FC236}">
                <a16:creationId xmlns:a16="http://schemas.microsoft.com/office/drawing/2014/main" id="{DC5F4D40-ADE4-5EEB-436C-8563A49C55F8}"/>
              </a:ext>
            </a:extLst>
          </p:cNvPr>
          <p:cNvSpPr>
            <a:spLocks noGrp="1"/>
          </p:cNvSpPr>
          <p:nvPr>
            <p:ph type="ftr" sz="quarter" idx="11"/>
          </p:nvPr>
        </p:nvSpPr>
        <p:spPr>
          <a:xfrm>
            <a:off x="1280160" y="6356350"/>
            <a:ext cx="4114800" cy="365125"/>
          </a:xfrm>
        </p:spPr>
        <p:txBody>
          <a:bodyPr lIns="0"/>
          <a:lstStyle>
            <a:lvl1pPr algn="l">
              <a:defRPr/>
            </a:lvl1pPr>
          </a:lstStyle>
          <a:p>
            <a:endParaRPr lang="en-US" dirty="0"/>
          </a:p>
        </p:txBody>
      </p:sp>
    </p:spTree>
    <p:extLst>
      <p:ext uri="{BB962C8B-B14F-4D97-AF65-F5344CB8AC3E}">
        <p14:creationId xmlns:p14="http://schemas.microsoft.com/office/powerpoint/2010/main" val="3321745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mage Bubbles and Titl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a:xfrm>
            <a:off x="2792897" y="585216"/>
            <a:ext cx="8965094" cy="2276856"/>
          </a:xfrm>
        </p:spPr>
        <p:txBody>
          <a:bodyPr lIns="0" tIns="0" rIns="0" anchor="b"/>
          <a:lstStyle>
            <a:lvl1pPr algn="r">
              <a:lnSpc>
                <a:spcPts val="4800"/>
              </a:lnSpc>
              <a:defRPr sz="4800" b="1" cap="all" spc="0" baseline="0">
                <a:solidFill>
                  <a:schemeClr val="bg1"/>
                </a:solidFill>
              </a:defRPr>
            </a:lvl1pPr>
          </a:lstStyle>
          <a:p>
            <a:r>
              <a:rPr lang="en-US"/>
              <a:t>Click to edit Master title style</a:t>
            </a:r>
            <a:endParaRPr lang="en-US" dirty="0"/>
          </a:p>
        </p:txBody>
      </p:sp>
      <p:sp>
        <p:nvSpPr>
          <p:cNvPr id="7" name="Picture Placeholder 14">
            <a:extLst>
              <a:ext uri="{FF2B5EF4-FFF2-40B4-BE49-F238E27FC236}">
                <a16:creationId xmlns:a16="http://schemas.microsoft.com/office/drawing/2014/main" id="{FC9B12A4-113B-B3F6-5926-5C2A6F504ABA}"/>
              </a:ext>
            </a:extLst>
          </p:cNvPr>
          <p:cNvSpPr>
            <a:spLocks noGrp="1"/>
          </p:cNvSpPr>
          <p:nvPr>
            <p:ph type="pic" sz="quarter" idx="14" hasCustomPrompt="1"/>
          </p:nvPr>
        </p:nvSpPr>
        <p:spPr>
          <a:xfrm>
            <a:off x="1371606" y="3205313"/>
            <a:ext cx="3043077" cy="3043083"/>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tIns="914400" anchor="t" anchorCtr="0">
            <a:noAutofit/>
          </a:bodyPr>
          <a:lstStyle>
            <a:lvl1pPr algn="ctr">
              <a:buNone/>
              <a:defRPr sz="1800">
                <a:solidFill>
                  <a:schemeClr val="bg1"/>
                </a:solidFill>
              </a:defRPr>
            </a:lvl1pPr>
          </a:lstStyle>
          <a:p>
            <a:r>
              <a:rPr lang="en-US" dirty="0"/>
              <a:t>Click to add picture</a:t>
            </a:r>
          </a:p>
        </p:txBody>
      </p: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hasCustomPrompt="1"/>
          </p:nvPr>
        </p:nvSpPr>
        <p:spPr>
          <a:xfrm>
            <a:off x="5640609" y="3127248"/>
            <a:ext cx="6117381" cy="3017520"/>
          </a:xfrm>
        </p:spPr>
        <p:txBody>
          <a:bodyPr lIns="0" tIns="0" rIns="0" bIns="0">
            <a:normAutofit/>
          </a:bodyPr>
          <a:lstStyle>
            <a:lvl1pPr marL="0" indent="0" algn="r">
              <a:spcBef>
                <a:spcPts val="1200"/>
              </a:spcBef>
              <a:buNone/>
              <a:defRPr sz="2400">
                <a:solidFill>
                  <a:schemeClr val="bg1"/>
                </a:solidFill>
              </a:defRPr>
            </a:lvl1pPr>
          </a:lstStyle>
          <a:p>
            <a:pPr lvl="0"/>
            <a:r>
              <a:rPr lang="en-US" dirty="0"/>
              <a:t>Click to add text</a:t>
            </a:r>
          </a:p>
        </p:txBody>
      </p:sp>
      <p:grpSp>
        <p:nvGrpSpPr>
          <p:cNvPr id="3" name="Group 2">
            <a:extLst>
              <a:ext uri="{FF2B5EF4-FFF2-40B4-BE49-F238E27FC236}">
                <a16:creationId xmlns:a16="http://schemas.microsoft.com/office/drawing/2014/main" id="{8AF51D36-DB19-27CD-47E0-A4261648DA12}"/>
              </a:ext>
              <a:ext uri="{C183D7F6-B498-43B3-948B-1728B52AA6E4}">
                <adec:decorative xmlns:adec="http://schemas.microsoft.com/office/drawing/2017/decorative" val="1"/>
              </a:ext>
            </a:extLst>
          </p:cNvPr>
          <p:cNvGrpSpPr/>
          <p:nvPr userDrawn="1"/>
        </p:nvGrpSpPr>
        <p:grpSpPr>
          <a:xfrm rot="18614240">
            <a:off x="3975343" y="2819532"/>
            <a:ext cx="465456" cy="581432"/>
            <a:chOff x="7843462" y="2744546"/>
            <a:chExt cx="465456" cy="581432"/>
          </a:xfrm>
        </p:grpSpPr>
        <p:sp>
          <p:nvSpPr>
            <p:cNvPr id="4" name="Graphic 12">
              <a:extLst>
                <a:ext uri="{FF2B5EF4-FFF2-40B4-BE49-F238E27FC236}">
                  <a16:creationId xmlns:a16="http://schemas.microsoft.com/office/drawing/2014/main" id="{3EFED0E0-17D4-C5B0-09D0-B43338A856B3}"/>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5" name="Graphic 13">
              <a:extLst>
                <a:ext uri="{FF2B5EF4-FFF2-40B4-BE49-F238E27FC236}">
                  <a16:creationId xmlns:a16="http://schemas.microsoft.com/office/drawing/2014/main" id="{8F798BBE-9B6F-700D-08A1-09ABC5388CCE}"/>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6" name="Graphic 15">
              <a:extLst>
                <a:ext uri="{FF2B5EF4-FFF2-40B4-BE49-F238E27FC236}">
                  <a16:creationId xmlns:a16="http://schemas.microsoft.com/office/drawing/2014/main" id="{4AE2D1C5-9D85-9049-690C-3AFCE7E2DA56}"/>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cxnSp>
        <p:nvCxnSpPr>
          <p:cNvPr id="13" name="Straight Connector 12">
            <a:extLst>
              <a:ext uri="{FF2B5EF4-FFF2-40B4-BE49-F238E27FC236}">
                <a16:creationId xmlns:a16="http://schemas.microsoft.com/office/drawing/2014/main" id="{9D0FE75D-ACD3-655E-58A7-8F2C182760B4}"/>
              </a:ext>
              <a:ext uri="{C183D7F6-B498-43B3-948B-1728B52AA6E4}">
                <adec:decorative xmlns:adec="http://schemas.microsoft.com/office/drawing/2017/decorative" val="1"/>
              </a:ext>
            </a:extLst>
          </p:cNvPr>
          <p:cNvCxnSpPr>
            <a:cxnSpLocks/>
          </p:cNvCxnSpPr>
          <p:nvPr userDrawn="1"/>
        </p:nvCxnSpPr>
        <p:spPr>
          <a:xfrm>
            <a:off x="74066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93626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838200" y="136525"/>
            <a:ext cx="10515600" cy="1509713"/>
          </a:xfrm>
        </p:spPr>
        <p:txBody>
          <a:bodyPr/>
          <a:lstStyle/>
          <a:p>
            <a:r>
              <a:rPr lang="en-US" dirty="0"/>
              <a:t>Click to add title</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a:off x="7239000" y="6356350"/>
            <a:ext cx="4114800" cy="365125"/>
          </a:xfrm>
          <a:prstGeom prst="rect">
            <a:avLst/>
          </a:prstGeom>
        </p:spPr>
        <p:txBody>
          <a:bodyPr/>
          <a:lstStyle/>
          <a:p>
            <a:endParaRPr lang="en-US" dirty="0"/>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484632" y="726630"/>
            <a:ext cx="520991" cy="517379"/>
          </a:xfrm>
        </p:spPr>
        <p:txBody>
          <a:bodyPr/>
          <a:lstStyle/>
          <a:p>
            <a:fld id="{D8DA9DAA-006C-4F4B-980E-E3DF019B24E2}" type="slidenum">
              <a:rPr lang="en-US" smtClean="0"/>
              <a:t>‹#›</a:t>
            </a:fld>
            <a:endParaRPr lang="en-US" dirty="0"/>
          </a:p>
        </p:txBody>
      </p:sp>
      <p:cxnSp>
        <p:nvCxnSpPr>
          <p:cNvPr id="3" name="Straight Connector 2">
            <a:extLst>
              <a:ext uri="{FF2B5EF4-FFF2-40B4-BE49-F238E27FC236}">
                <a16:creationId xmlns:a16="http://schemas.microsoft.com/office/drawing/2014/main" id="{B5B2B208-F5B9-0151-C982-A389CB0B2996}"/>
              </a:ext>
              <a:ext uri="{C183D7F6-B498-43B3-948B-1728B52AA6E4}">
                <adec:decorative xmlns:adec="http://schemas.microsoft.com/office/drawing/2017/decorative" val="1"/>
              </a:ext>
            </a:extLst>
          </p:cNvPr>
          <p:cNvCxnSpPr>
            <a:cxnSpLocks/>
          </p:cNvCxnSpPr>
          <p:nvPr userDrawn="1"/>
        </p:nvCxnSpPr>
        <p:spPr>
          <a:xfrm>
            <a:off x="715890"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32910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20EEA6CA-DE1E-18ED-E69E-54A1372FE216}"/>
              </a:ext>
              <a:ext uri="{C183D7F6-B498-43B3-948B-1728B52AA6E4}">
                <adec:decorative xmlns:adec="http://schemas.microsoft.com/office/drawing/2017/decorative" val="1"/>
              </a:ext>
            </a:extLst>
          </p:cNvPr>
          <p:cNvCxnSpPr>
            <a:cxnSpLocks/>
          </p:cNvCxnSpPr>
          <p:nvPr userDrawn="1"/>
        </p:nvCxnSpPr>
        <p:spPr>
          <a:xfrm>
            <a:off x="715890"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8" name="Footer Placeholder 7">
            <a:extLst>
              <a:ext uri="{FF2B5EF4-FFF2-40B4-BE49-F238E27FC236}">
                <a16:creationId xmlns:a16="http://schemas.microsoft.com/office/drawing/2014/main" id="{2F973C81-5E94-41F6-CE15-3B4763B3ABEB}"/>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2C835B5C-F994-9D57-3118-919EE90F57E1}"/>
              </a:ext>
            </a:extLst>
          </p:cNvPr>
          <p:cNvSpPr>
            <a:spLocks noGrp="1"/>
          </p:cNvSpPr>
          <p:nvPr>
            <p:ph type="sldNum" sz="quarter" idx="12"/>
          </p:nvPr>
        </p:nvSpPr>
        <p:spPr/>
        <p:txBody>
          <a:bodyPr/>
          <a:lstStyle/>
          <a:p>
            <a:fld id="{D8DA9DAA-006C-4F4B-980E-E3DF019B24E2}" type="slidenum">
              <a:rPr lang="en-US" smtClean="0"/>
              <a:pPr/>
              <a:t>‹#›</a:t>
            </a:fld>
            <a:endParaRPr lang="en-US" dirty="0"/>
          </a:p>
        </p:txBody>
      </p:sp>
    </p:spTree>
    <p:extLst>
      <p:ext uri="{BB962C8B-B14F-4D97-AF65-F5344CB8AC3E}">
        <p14:creationId xmlns:p14="http://schemas.microsoft.com/office/powerpoint/2010/main" val="3840867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7000">
              <a:srgbClr val="2798A8"/>
            </a:gs>
            <a:gs pos="72000">
              <a:srgbClr val="4D80FF"/>
            </a:gs>
            <a:gs pos="26000">
              <a:srgbClr val="00B050"/>
            </a:gs>
          </a:gsLst>
          <a:lin ang="27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1435394" y="1"/>
            <a:ext cx="9918405" cy="164623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1435394" y="1825625"/>
            <a:ext cx="991840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486121" y="726630"/>
            <a:ext cx="520991" cy="517379"/>
          </a:xfrm>
          <a:prstGeom prst="rect">
            <a:avLst/>
          </a:prstGeom>
        </p:spPr>
        <p:txBody>
          <a:bodyPr vert="horz" lIns="0" tIns="0" rIns="0" bIns="0" rtlCol="0" anchor="t" anchorCtr="0"/>
          <a:lstStyle>
            <a:lvl1pPr algn="ctr">
              <a:defRPr sz="1800" b="1" i="0" cap="all" spc="100" baseline="0">
                <a:solidFill>
                  <a:schemeClr val="accent2"/>
                </a:solidFill>
              </a:defRPr>
            </a:lvl1pPr>
          </a:lstStyle>
          <a:p>
            <a:fld id="{D8DA9DAA-006C-4F4B-980E-E3DF019B24E2}" type="slidenum">
              <a:rPr lang="en-US" smtClean="0"/>
              <a:pPr/>
              <a:t>‹#›</a:t>
            </a:fld>
            <a:endParaRPr lang="en-US" dirty="0"/>
          </a:p>
        </p:txBody>
      </p:sp>
      <p:sp>
        <p:nvSpPr>
          <p:cNvPr id="4" name="Date Placeholder 3">
            <a:extLst>
              <a:ext uri="{FF2B5EF4-FFF2-40B4-BE49-F238E27FC236}">
                <a16:creationId xmlns:a16="http://schemas.microsoft.com/office/drawing/2014/main" id="{B1EF1C86-6A9C-D287-D381-5634A69BF1C8}"/>
              </a:ext>
            </a:extLst>
          </p:cNvPr>
          <p:cNvSpPr>
            <a:spLocks noGrp="1"/>
          </p:cNvSpPr>
          <p:nvPr>
            <p:ph type="dt" sz="half" idx="2"/>
          </p:nvPr>
        </p:nvSpPr>
        <p:spPr>
          <a:xfrm>
            <a:off x="1435394" y="6356350"/>
            <a:ext cx="2743200" cy="365125"/>
          </a:xfrm>
          <a:prstGeom prst="rect">
            <a:avLst/>
          </a:prstGeom>
        </p:spPr>
        <p:txBody>
          <a:bodyPr vert="horz" lIns="0" tIns="45720" rIns="91440" bIns="45720" rtlCol="0" anchor="ctr"/>
          <a:lstStyle>
            <a:lvl1pPr algn="l">
              <a:defRPr sz="1200">
                <a:solidFill>
                  <a:schemeClr val="tx1">
                    <a:tint val="75000"/>
                  </a:schemeClr>
                </a:solidFill>
              </a:defRPr>
            </a:lvl1pPr>
          </a:lstStyle>
          <a:p>
            <a:r>
              <a:rPr lang="en-US"/>
              <a:t>20XX</a:t>
            </a:r>
            <a:endParaRPr lang="en-US" dirty="0"/>
          </a:p>
        </p:txBody>
      </p:sp>
      <p:sp>
        <p:nvSpPr>
          <p:cNvPr id="5" name="Footer Placeholder 4">
            <a:extLst>
              <a:ext uri="{FF2B5EF4-FFF2-40B4-BE49-F238E27FC236}">
                <a16:creationId xmlns:a16="http://schemas.microsoft.com/office/drawing/2014/main" id="{621B8477-3F24-EDCB-C8AC-84336363918B}"/>
              </a:ext>
            </a:extLst>
          </p:cNvPr>
          <p:cNvSpPr>
            <a:spLocks noGrp="1"/>
          </p:cNvSpPr>
          <p:nvPr>
            <p:ph type="ftr" sz="quarter" idx="3"/>
          </p:nvPr>
        </p:nvSpPr>
        <p:spPr>
          <a:xfrm>
            <a:off x="7238999" y="6356350"/>
            <a:ext cx="4114800" cy="365125"/>
          </a:xfrm>
          <a:prstGeom prst="rect">
            <a:avLst/>
          </a:prstGeom>
        </p:spPr>
        <p:txBody>
          <a:bodyPr vert="horz" lIns="91440" tIns="45720" rIns="0" bIns="45720" rtlCol="0" anchor="ctr"/>
          <a:lstStyle>
            <a:lvl1pPr algn="r">
              <a:defRPr sz="1200">
                <a:solidFill>
                  <a:schemeClr val="tx1">
                    <a:tint val="75000"/>
                  </a:schemeClr>
                </a:solidFill>
              </a:defRPr>
            </a:lvl1pPr>
          </a:lstStyle>
          <a:p>
            <a:endParaRPr lang="en-US" dirty="0"/>
          </a:p>
        </p:txBody>
      </p:sp>
    </p:spTree>
    <p:extLst>
      <p:ext uri="{BB962C8B-B14F-4D97-AF65-F5344CB8AC3E}">
        <p14:creationId xmlns:p14="http://schemas.microsoft.com/office/powerpoint/2010/main" val="1999713800"/>
      </p:ext>
    </p:extLst>
  </p:cSld>
  <p:clrMap bg1="lt1" tx1="dk1" bg2="lt2" tx2="dk2" accent1="accent1" accent2="accent2" accent3="accent3" accent4="accent4" accent5="accent5" accent6="accent6" hlink="hlink" folHlink="folHlink"/>
  <p:sldLayoutIdLst>
    <p:sldLayoutId id="2147483708" r:id="rId1"/>
    <p:sldLayoutId id="2147483717" r:id="rId2"/>
    <p:sldLayoutId id="2147483728" r:id="rId3"/>
    <p:sldLayoutId id="2147483729" r:id="rId4"/>
    <p:sldLayoutId id="2147483710" r:id="rId5"/>
    <p:sldLayoutId id="2147483727" r:id="rId6"/>
    <p:sldLayoutId id="2147483701" r:id="rId7"/>
    <p:sldLayoutId id="2147483721" r:id="rId8"/>
    <p:sldLayoutId id="2147483720" r:id="rId9"/>
    <p:sldLayoutId id="2147483730" r:id="rId10"/>
    <p:sldLayoutId id="2147483722" r:id="rId11"/>
    <p:sldLayoutId id="2147483698" r:id="rId12"/>
    <p:sldLayoutId id="2147483732" r:id="rId13"/>
    <p:sldLayoutId id="2147483702" r:id="rId14"/>
    <p:sldLayoutId id="2147483703" r:id="rId15"/>
  </p:sldLayoutIdLst>
  <p:hf sldNum="0" hdr="0" ftr="0"/>
  <p:txStyles>
    <p:titleStyle>
      <a:lvl1pPr algn="l" defTabSz="914400" rtl="0" eaLnBrk="1" latinLnBrk="0" hangingPunct="1">
        <a:lnSpc>
          <a:spcPts val="4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oster with hands around each other&#10;&#10;Description automatically generated">
            <a:extLst>
              <a:ext uri="{FF2B5EF4-FFF2-40B4-BE49-F238E27FC236}">
                <a16:creationId xmlns:a16="http://schemas.microsoft.com/office/drawing/2014/main" id="{3138113C-76D4-8E5A-031F-847BBFDEFE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9712" y="193256"/>
            <a:ext cx="5192575" cy="6471487"/>
          </a:xfrm>
          <a:prstGeom prst="rect">
            <a:avLst/>
          </a:prstGeom>
        </p:spPr>
      </p:pic>
    </p:spTree>
    <p:extLst>
      <p:ext uri="{BB962C8B-B14F-4D97-AF65-F5344CB8AC3E}">
        <p14:creationId xmlns:p14="http://schemas.microsoft.com/office/powerpoint/2010/main" val="29554030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68171-F501-5EC9-8849-5D0FE73AE00B}"/>
              </a:ext>
            </a:extLst>
          </p:cNvPr>
          <p:cNvSpPr>
            <a:spLocks noGrp="1"/>
          </p:cNvSpPr>
          <p:nvPr>
            <p:ph type="ctrTitle"/>
          </p:nvPr>
        </p:nvSpPr>
        <p:spPr>
          <a:xfrm>
            <a:off x="176106" y="179494"/>
            <a:ext cx="11115039" cy="971973"/>
          </a:xfrm>
        </p:spPr>
        <p:txBody>
          <a:bodyPr/>
          <a:lstStyle/>
          <a:p>
            <a:r>
              <a:rPr lang="en-US" dirty="0"/>
              <a:t>Our visit to All Hallows…</a:t>
            </a:r>
          </a:p>
        </p:txBody>
      </p:sp>
      <p:sp>
        <p:nvSpPr>
          <p:cNvPr id="3" name="Subtitle 2">
            <a:extLst>
              <a:ext uri="{FF2B5EF4-FFF2-40B4-BE49-F238E27FC236}">
                <a16:creationId xmlns:a16="http://schemas.microsoft.com/office/drawing/2014/main" id="{338A9D03-6CF8-D31E-2E06-88AEBCEF7D9B}"/>
              </a:ext>
            </a:extLst>
          </p:cNvPr>
          <p:cNvSpPr>
            <a:spLocks noGrp="1"/>
          </p:cNvSpPr>
          <p:nvPr>
            <p:ph type="subTitle" idx="1"/>
          </p:nvPr>
        </p:nvSpPr>
        <p:spPr>
          <a:xfrm>
            <a:off x="272111" y="1246868"/>
            <a:ext cx="11696369" cy="1333772"/>
          </a:xfrm>
        </p:spPr>
        <p:txBody>
          <a:bodyPr>
            <a:normAutofit/>
          </a:bodyPr>
          <a:lstStyle/>
          <a:p>
            <a:r>
              <a:rPr lang="en-US" dirty="0"/>
              <a:t>As a team, we were invited to All Hallows College to find out about a new exciting project, that all the schools in our Academy will contribute to.  We were introduced to an amazing piece of art and an inspiring speaker who shared their story of racism in their life.     </a:t>
            </a:r>
          </a:p>
        </p:txBody>
      </p:sp>
      <p:pic>
        <p:nvPicPr>
          <p:cNvPr id="8" name="Picture 7">
            <a:extLst>
              <a:ext uri="{FF2B5EF4-FFF2-40B4-BE49-F238E27FC236}">
                <a16:creationId xmlns:a16="http://schemas.microsoft.com/office/drawing/2014/main" id="{F9D4947D-7F4A-99CE-751F-3DEFB6994F64}"/>
              </a:ext>
            </a:extLst>
          </p:cNvPr>
          <p:cNvPicPr>
            <a:picLocks noChangeAspect="1"/>
          </p:cNvPicPr>
          <p:nvPr/>
        </p:nvPicPr>
        <p:blipFill>
          <a:blip r:embed="rId3"/>
          <a:stretch>
            <a:fillRect/>
          </a:stretch>
        </p:blipFill>
        <p:spPr>
          <a:xfrm>
            <a:off x="272111" y="2876651"/>
            <a:ext cx="11626877" cy="3801855"/>
          </a:xfrm>
          <a:prstGeom prst="rect">
            <a:avLst/>
          </a:prstGeom>
        </p:spPr>
      </p:pic>
    </p:spTree>
    <p:extLst>
      <p:ext uri="{BB962C8B-B14F-4D97-AF65-F5344CB8AC3E}">
        <p14:creationId xmlns:p14="http://schemas.microsoft.com/office/powerpoint/2010/main" val="39627539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243DF-1FE9-01BE-435F-1729F4AB3DE4}"/>
              </a:ext>
            </a:extLst>
          </p:cNvPr>
          <p:cNvSpPr>
            <a:spLocks noGrp="1"/>
          </p:cNvSpPr>
          <p:nvPr>
            <p:ph type="title"/>
          </p:nvPr>
        </p:nvSpPr>
        <p:spPr>
          <a:xfrm>
            <a:off x="7945121" y="833121"/>
            <a:ext cx="3933117" cy="1342812"/>
          </a:xfrm>
        </p:spPr>
        <p:txBody>
          <a:bodyPr/>
          <a:lstStyle/>
          <a:p>
            <a:r>
              <a:rPr lang="en-US" sz="5400" dirty="0"/>
              <a:t>Behind Lies </a:t>
            </a:r>
            <a:br>
              <a:rPr lang="en-US" sz="5400" dirty="0"/>
            </a:br>
            <a:r>
              <a:rPr lang="en-US" sz="5400" dirty="0"/>
              <a:t>More</a:t>
            </a:r>
          </a:p>
        </p:txBody>
      </p:sp>
      <p:sp>
        <p:nvSpPr>
          <p:cNvPr id="4" name="Text Placeholder 3">
            <a:extLst>
              <a:ext uri="{FF2B5EF4-FFF2-40B4-BE49-F238E27FC236}">
                <a16:creationId xmlns:a16="http://schemas.microsoft.com/office/drawing/2014/main" id="{BFAF7377-87AF-3A8C-539C-8A9651F5DA33}"/>
              </a:ext>
            </a:extLst>
          </p:cNvPr>
          <p:cNvSpPr>
            <a:spLocks noGrp="1"/>
          </p:cNvSpPr>
          <p:nvPr>
            <p:ph type="body" sz="quarter" idx="17"/>
          </p:nvPr>
        </p:nvSpPr>
        <p:spPr>
          <a:xfrm>
            <a:off x="6590453" y="2416686"/>
            <a:ext cx="5466080" cy="4288005"/>
          </a:xfrm>
        </p:spPr>
        <p:txBody>
          <a:bodyPr>
            <a:normAutofit fontScale="85000" lnSpcReduction="20000"/>
          </a:bodyPr>
          <a:lstStyle/>
          <a:p>
            <a:pPr marL="800100" lvl="1" indent="-342900" algn="l">
              <a:lnSpc>
                <a:spcPct val="100000"/>
              </a:lnSpc>
              <a:buFont typeface="Arial" panose="020B0604020202020204" pitchFamily="34" charset="0"/>
              <a:buChar char="•"/>
            </a:pPr>
            <a:r>
              <a:rPr lang="en-US" dirty="0"/>
              <a:t>Commissioned by Wilmslow Art Gallery owner Graham Finch.  </a:t>
            </a:r>
          </a:p>
          <a:p>
            <a:pPr marL="800100" lvl="1" indent="-342900" algn="l">
              <a:lnSpc>
                <a:spcPct val="100000"/>
              </a:lnSpc>
              <a:buFont typeface="Arial" panose="020B0604020202020204" pitchFamily="34" charset="0"/>
              <a:buChar char="•"/>
            </a:pPr>
            <a:r>
              <a:rPr lang="en-US" dirty="0"/>
              <a:t>He chose each person in the painting because they are inspirational to him. </a:t>
            </a:r>
          </a:p>
          <a:p>
            <a:pPr marL="800100" lvl="1" indent="-342900" algn="l">
              <a:lnSpc>
                <a:spcPct val="100000"/>
              </a:lnSpc>
              <a:buFont typeface="Arial" panose="020B0604020202020204" pitchFamily="34" charset="0"/>
              <a:buChar char="•"/>
            </a:pPr>
            <a:r>
              <a:rPr lang="en-US" dirty="0"/>
              <a:t>Painted by portrait painters Nicholas J Smith &amp; James </a:t>
            </a:r>
            <a:r>
              <a:rPr lang="en-US" dirty="0" err="1"/>
              <a:t>Blinkhorn</a:t>
            </a:r>
            <a:r>
              <a:rPr lang="en-US" dirty="0"/>
              <a:t> and freestyle street artist Dave </a:t>
            </a:r>
            <a:r>
              <a:rPr lang="en-US" dirty="0" err="1"/>
              <a:t>Moli</a:t>
            </a:r>
            <a:r>
              <a:rPr lang="en-US" dirty="0"/>
              <a:t>. </a:t>
            </a:r>
          </a:p>
          <a:p>
            <a:pPr marL="800100" lvl="1" indent="-342900" algn="l">
              <a:lnSpc>
                <a:spcPct val="100000"/>
              </a:lnSpc>
              <a:buFont typeface="Arial" panose="020B0604020202020204" pitchFamily="34" charset="0"/>
              <a:buChar char="•"/>
            </a:pPr>
            <a:r>
              <a:rPr lang="en-US" dirty="0"/>
              <a:t>On the painting, there are quotes from each of the people, which you have to seek out, as they don’t overpower the image. </a:t>
            </a:r>
          </a:p>
          <a:p>
            <a:pPr marL="800100" lvl="1" indent="-342900" algn="l">
              <a:lnSpc>
                <a:spcPct val="100000"/>
              </a:lnSpc>
              <a:buFont typeface="Arial" panose="020B0604020202020204" pitchFamily="34" charset="0"/>
              <a:buChar char="•"/>
            </a:pPr>
            <a:r>
              <a:rPr lang="en-US" dirty="0"/>
              <a:t>We would like to share with you a little about each of the people and reason for being chosen and placed in the painting. </a:t>
            </a:r>
          </a:p>
          <a:p>
            <a:pPr algn="l"/>
            <a:endParaRPr lang="en-US" dirty="0"/>
          </a:p>
          <a:p>
            <a:endParaRPr lang="en-US" dirty="0"/>
          </a:p>
        </p:txBody>
      </p:sp>
      <p:pic>
        <p:nvPicPr>
          <p:cNvPr id="5" name="Picture 4" descr="A group of people posing for a picture&#10;&#10;Description automatically generated">
            <a:extLst>
              <a:ext uri="{FF2B5EF4-FFF2-40B4-BE49-F238E27FC236}">
                <a16:creationId xmlns:a16="http://schemas.microsoft.com/office/drawing/2014/main" id="{2BA33C91-E588-5F0E-4477-DC5641DA8FE4}"/>
              </a:ext>
            </a:extLst>
          </p:cNvPr>
          <p:cNvPicPr>
            <a:picLocks noChangeAspect="1"/>
          </p:cNvPicPr>
          <p:nvPr/>
        </p:nvPicPr>
        <p:blipFill rotWithShape="1">
          <a:blip r:embed="rId3"/>
          <a:srcRect l="2288" t="8956" r="2051" b="9040"/>
          <a:stretch/>
        </p:blipFill>
        <p:spPr>
          <a:xfrm>
            <a:off x="209724" y="153308"/>
            <a:ext cx="6576970" cy="6551383"/>
          </a:xfrm>
          <a:prstGeom prst="rect">
            <a:avLst/>
          </a:prstGeom>
        </p:spPr>
      </p:pic>
    </p:spTree>
    <p:extLst>
      <p:ext uri="{BB962C8B-B14F-4D97-AF65-F5344CB8AC3E}">
        <p14:creationId xmlns:p14="http://schemas.microsoft.com/office/powerpoint/2010/main" val="30378128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8A6FA-EF25-E4E2-C622-956F65916A27}"/>
              </a:ext>
            </a:extLst>
          </p:cNvPr>
          <p:cNvSpPr>
            <a:spLocks noGrp="1"/>
          </p:cNvSpPr>
          <p:nvPr>
            <p:ph type="ctrTitle"/>
          </p:nvPr>
        </p:nvSpPr>
        <p:spPr>
          <a:xfrm>
            <a:off x="1158240" y="301753"/>
            <a:ext cx="4663438" cy="693928"/>
          </a:xfrm>
        </p:spPr>
        <p:txBody>
          <a:bodyPr/>
          <a:lstStyle/>
          <a:p>
            <a:pPr algn="ctr"/>
            <a:r>
              <a:rPr lang="en-GB" dirty="0"/>
              <a:t>Malcolm X</a:t>
            </a:r>
          </a:p>
        </p:txBody>
      </p:sp>
      <p:sp>
        <p:nvSpPr>
          <p:cNvPr id="3" name="Text Placeholder 2">
            <a:extLst>
              <a:ext uri="{FF2B5EF4-FFF2-40B4-BE49-F238E27FC236}">
                <a16:creationId xmlns:a16="http://schemas.microsoft.com/office/drawing/2014/main" id="{513A2980-F1CC-736C-EE85-21C8C1AB8B35}"/>
              </a:ext>
            </a:extLst>
          </p:cNvPr>
          <p:cNvSpPr>
            <a:spLocks noGrp="1"/>
          </p:cNvSpPr>
          <p:nvPr>
            <p:ph type="body" sz="quarter" idx="14"/>
          </p:nvPr>
        </p:nvSpPr>
        <p:spPr>
          <a:xfrm>
            <a:off x="674424" y="882984"/>
            <a:ext cx="5631070" cy="3644053"/>
          </a:xfrm>
        </p:spPr>
        <p:txBody>
          <a:bodyPr/>
          <a:lstStyle/>
          <a:p>
            <a:pPr marL="285750" indent="-285750">
              <a:buFont typeface="Arial" panose="020B0604020202020204" pitchFamily="34" charset="0"/>
              <a:buChar char="•"/>
            </a:pPr>
            <a:r>
              <a:rPr lang="en-GB" dirty="0"/>
              <a:t>American Muslim minister, originally known as Malcolm Little, changed his name after being in prison for 10 years as he didn’t want to carry his name anymore.</a:t>
            </a:r>
          </a:p>
          <a:p>
            <a:pPr marL="285750" indent="-285750">
              <a:buFont typeface="Arial" panose="020B0604020202020204" pitchFamily="34" charset="0"/>
              <a:buChar char="•"/>
            </a:pPr>
            <a:r>
              <a:rPr lang="en-GB" dirty="0"/>
              <a:t>Being in prison changed his life, he realised he had lost his freedom, like many black people.</a:t>
            </a:r>
          </a:p>
          <a:p>
            <a:pPr marL="285750" indent="-285750">
              <a:buFont typeface="Arial" panose="020B0604020202020204" pitchFamily="34" charset="0"/>
              <a:buChar char="•"/>
            </a:pPr>
            <a:r>
              <a:rPr lang="en-GB" dirty="0"/>
              <a:t> He therefore trained as a lawyer and became an activist for human and black people’s rights.</a:t>
            </a:r>
          </a:p>
          <a:p>
            <a:pPr marL="285750" indent="-285750">
              <a:buFont typeface="Arial" panose="020B0604020202020204" pitchFamily="34" charset="0"/>
              <a:buChar char="•"/>
            </a:pPr>
            <a:r>
              <a:rPr lang="en-US" dirty="0">
                <a:solidFill>
                  <a:srgbClr val="111111"/>
                </a:solidFill>
              </a:rPr>
              <a:t>He fought for the use of ‘Black’ and ‘African-American’ rather than other labels that were linked to slavery.</a:t>
            </a:r>
            <a:endParaRPr lang="en-GB" dirty="0"/>
          </a:p>
          <a:p>
            <a:pPr marL="285750" indent="-285750">
              <a:buFont typeface="Arial" panose="020B0604020202020204" pitchFamily="34" charset="0"/>
              <a:buChar char="•"/>
            </a:pPr>
            <a:r>
              <a:rPr lang="en-GB" dirty="0"/>
              <a:t>He was sadly assassinated at 39 years old when speaking out at unity rally.</a:t>
            </a:r>
          </a:p>
        </p:txBody>
      </p:sp>
      <p:pic>
        <p:nvPicPr>
          <p:cNvPr id="6" name="Picture Placeholder 5">
            <a:extLst>
              <a:ext uri="{FF2B5EF4-FFF2-40B4-BE49-F238E27FC236}">
                <a16:creationId xmlns:a16="http://schemas.microsoft.com/office/drawing/2014/main" id="{A46CEFD7-D5F7-A157-A949-EF01B3A15CE0}"/>
              </a:ext>
            </a:extLst>
          </p:cNvPr>
          <p:cNvPicPr>
            <a:picLocks noGrp="1" noChangeAspect="1"/>
          </p:cNvPicPr>
          <p:nvPr>
            <p:ph type="pic" sz="quarter" idx="13"/>
          </p:nvPr>
        </p:nvPicPr>
        <p:blipFill>
          <a:blip r:embed="rId2"/>
          <a:srcRect l="10122" r="10122"/>
          <a:stretch/>
        </p:blipFill>
        <p:spPr>
          <a:xfrm>
            <a:off x="6756400" y="193675"/>
            <a:ext cx="5221288" cy="6262688"/>
          </a:xfrm>
        </p:spPr>
      </p:pic>
      <p:sp>
        <p:nvSpPr>
          <p:cNvPr id="7" name="Speech Bubble: Rectangle with Corners Rounded 6">
            <a:extLst>
              <a:ext uri="{FF2B5EF4-FFF2-40B4-BE49-F238E27FC236}">
                <a16:creationId xmlns:a16="http://schemas.microsoft.com/office/drawing/2014/main" id="{EFA429C8-7FCA-5570-B453-41004A6F61E5}"/>
              </a:ext>
            </a:extLst>
          </p:cNvPr>
          <p:cNvSpPr/>
          <p:nvPr/>
        </p:nvSpPr>
        <p:spPr>
          <a:xfrm>
            <a:off x="6096000" y="5005494"/>
            <a:ext cx="5984242" cy="1796288"/>
          </a:xfrm>
          <a:prstGeom prst="wedgeRoundRectCallout">
            <a:avLst>
              <a:gd name="adj1" fmla="val -2044"/>
              <a:gd name="adj2" fmla="val -75872"/>
              <a:gd name="adj3" fmla="val 16667"/>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dirty="0"/>
              <a:t>The future belongs to those who prepare for it today.</a:t>
            </a:r>
          </a:p>
        </p:txBody>
      </p:sp>
      <p:pic>
        <p:nvPicPr>
          <p:cNvPr id="9" name="Picture 8">
            <a:extLst>
              <a:ext uri="{FF2B5EF4-FFF2-40B4-BE49-F238E27FC236}">
                <a16:creationId xmlns:a16="http://schemas.microsoft.com/office/drawing/2014/main" id="{B537322F-8A58-8ECC-54F0-447475DD474C}"/>
              </a:ext>
            </a:extLst>
          </p:cNvPr>
          <p:cNvPicPr>
            <a:picLocks noChangeAspect="1"/>
          </p:cNvPicPr>
          <p:nvPr/>
        </p:nvPicPr>
        <p:blipFill>
          <a:blip r:embed="rId3"/>
          <a:stretch>
            <a:fillRect/>
          </a:stretch>
        </p:blipFill>
        <p:spPr>
          <a:xfrm>
            <a:off x="214312" y="5596649"/>
            <a:ext cx="4476980" cy="1124008"/>
          </a:xfrm>
          <a:prstGeom prst="rect">
            <a:avLst/>
          </a:prstGeom>
        </p:spPr>
      </p:pic>
    </p:spTree>
    <p:extLst>
      <p:ext uri="{BB962C8B-B14F-4D97-AF65-F5344CB8AC3E}">
        <p14:creationId xmlns:p14="http://schemas.microsoft.com/office/powerpoint/2010/main" val="961914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
                                          </p:val>
                                        </p:tav>
                                        <p:tav tm="100000">
                                          <p:val>
                                            <p:strVal val="#ppt_x"/>
                                          </p:val>
                                        </p:tav>
                                      </p:tavLst>
                                    </p:anim>
                                    <p:anim calcmode="lin" valueType="num">
                                      <p:cBhvr>
                                        <p:cTn id="43" dur="1000" fill="hold"/>
                                        <p:tgtEl>
                                          <p:spTgt spid="7"/>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1000"/>
                                        <p:tgtEl>
                                          <p:spTgt spid="9"/>
                                        </p:tgtEl>
                                      </p:cBhvr>
                                    </p:animEffect>
                                    <p:anim calcmode="lin" valueType="num">
                                      <p:cBhvr>
                                        <p:cTn id="47" dur="1000" fill="hold"/>
                                        <p:tgtEl>
                                          <p:spTgt spid="9"/>
                                        </p:tgtEl>
                                        <p:attrNameLst>
                                          <p:attrName>ppt_x</p:attrName>
                                        </p:attrNameLst>
                                      </p:cBhvr>
                                      <p:tavLst>
                                        <p:tav tm="0">
                                          <p:val>
                                            <p:strVal val="#ppt_x"/>
                                          </p:val>
                                        </p:tav>
                                        <p:tav tm="100000">
                                          <p:val>
                                            <p:strVal val="#ppt_x"/>
                                          </p:val>
                                        </p:tav>
                                      </p:tavLst>
                                    </p:anim>
                                    <p:anim calcmode="lin" valueType="num">
                                      <p:cBhvr>
                                        <p:cTn id="4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1C616-0297-055D-2B2F-B3D8712A6922}"/>
              </a:ext>
            </a:extLst>
          </p:cNvPr>
          <p:cNvSpPr>
            <a:spLocks noGrp="1"/>
          </p:cNvSpPr>
          <p:nvPr>
            <p:ph type="ctrTitle"/>
          </p:nvPr>
        </p:nvSpPr>
        <p:spPr>
          <a:xfrm>
            <a:off x="1280160" y="301752"/>
            <a:ext cx="4362027" cy="883581"/>
          </a:xfrm>
        </p:spPr>
        <p:txBody>
          <a:bodyPr/>
          <a:lstStyle/>
          <a:p>
            <a:r>
              <a:rPr lang="en-GB" dirty="0"/>
              <a:t>Muhammad Ali</a:t>
            </a:r>
          </a:p>
        </p:txBody>
      </p:sp>
      <p:sp>
        <p:nvSpPr>
          <p:cNvPr id="3" name="Text Placeholder 2">
            <a:extLst>
              <a:ext uri="{FF2B5EF4-FFF2-40B4-BE49-F238E27FC236}">
                <a16:creationId xmlns:a16="http://schemas.microsoft.com/office/drawing/2014/main" id="{19BDFF66-6042-244E-1ADA-E499E6FECA3E}"/>
              </a:ext>
            </a:extLst>
          </p:cNvPr>
          <p:cNvSpPr>
            <a:spLocks noGrp="1"/>
          </p:cNvSpPr>
          <p:nvPr>
            <p:ph type="body" sz="quarter" idx="14"/>
          </p:nvPr>
        </p:nvSpPr>
        <p:spPr>
          <a:xfrm>
            <a:off x="767080" y="1090507"/>
            <a:ext cx="5388186" cy="3664373"/>
          </a:xfrm>
        </p:spPr>
        <p:txBody>
          <a:bodyPr/>
          <a:lstStyle/>
          <a:p>
            <a:pPr marL="285750" indent="-285750">
              <a:buFont typeface="Arial" panose="020B0604020202020204" pitchFamily="34" charset="0"/>
              <a:buChar char="•"/>
            </a:pPr>
            <a:r>
              <a:rPr lang="en-GB" dirty="0"/>
              <a:t>Known as the greatest boxer of all time.  He is recognised all over the world for his sportsmanship.</a:t>
            </a:r>
          </a:p>
          <a:p>
            <a:pPr marL="285750" indent="-285750">
              <a:buFont typeface="Arial" panose="020B0604020202020204" pitchFamily="34" charset="0"/>
              <a:buChar char="•"/>
            </a:pPr>
            <a:r>
              <a:rPr lang="en-GB" dirty="0"/>
              <a:t>He grew up in South America where he lived and experienced racial prejudice and discrimination for his skin colour.  He first learnt to box to protect himself.</a:t>
            </a:r>
          </a:p>
          <a:p>
            <a:pPr marL="285750" indent="-285750">
              <a:buFont typeface="Arial" panose="020B0604020202020204" pitchFamily="34" charset="0"/>
              <a:buChar char="•"/>
            </a:pPr>
            <a:r>
              <a:rPr lang="en-GB" dirty="0"/>
              <a:t>After retiring from boxing, he travelled the world as a United Nations Messenger of Peace and received a Presidential Medal of Freedom for his work.</a:t>
            </a:r>
          </a:p>
          <a:p>
            <a:pPr marL="285750" indent="-285750">
              <a:buFont typeface="Arial" panose="020B0604020202020204" pitchFamily="34" charset="0"/>
              <a:buChar char="•"/>
            </a:pPr>
            <a:r>
              <a:rPr lang="en-GB" dirty="0"/>
              <a:t>In the painting he is stood shoulder to shoulder to Malcolm X, as they were good friends and was also Muslim and stood and fought for black lives and rights.</a:t>
            </a:r>
          </a:p>
        </p:txBody>
      </p:sp>
      <p:pic>
        <p:nvPicPr>
          <p:cNvPr id="6" name="Picture Placeholder 5">
            <a:extLst>
              <a:ext uri="{FF2B5EF4-FFF2-40B4-BE49-F238E27FC236}">
                <a16:creationId xmlns:a16="http://schemas.microsoft.com/office/drawing/2014/main" id="{BD098663-F1EE-075A-B8BC-CD482A38730B}"/>
              </a:ext>
            </a:extLst>
          </p:cNvPr>
          <p:cNvPicPr>
            <a:picLocks noGrp="1" noChangeAspect="1"/>
          </p:cNvPicPr>
          <p:nvPr>
            <p:ph type="pic" sz="quarter" idx="13"/>
          </p:nvPr>
        </p:nvPicPr>
        <p:blipFill rotWithShape="1">
          <a:blip r:embed="rId2"/>
          <a:srcRect l="-803" t="-515" r="803" b="23049"/>
          <a:stretch/>
        </p:blipFill>
        <p:spPr>
          <a:xfrm>
            <a:off x="6703942" y="260118"/>
            <a:ext cx="5221224" cy="6263640"/>
          </a:xfrm>
        </p:spPr>
      </p:pic>
      <p:sp>
        <p:nvSpPr>
          <p:cNvPr id="7" name="Speech Bubble: Rectangle with Corners Rounded 6">
            <a:extLst>
              <a:ext uri="{FF2B5EF4-FFF2-40B4-BE49-F238E27FC236}">
                <a16:creationId xmlns:a16="http://schemas.microsoft.com/office/drawing/2014/main" id="{E368C26A-0E57-6EBB-9204-7368F0984C83}"/>
              </a:ext>
            </a:extLst>
          </p:cNvPr>
          <p:cNvSpPr/>
          <p:nvPr/>
        </p:nvSpPr>
        <p:spPr>
          <a:xfrm>
            <a:off x="6096000" y="4991946"/>
            <a:ext cx="5984242" cy="1796288"/>
          </a:xfrm>
          <a:prstGeom prst="wedgeRoundRectCallout">
            <a:avLst>
              <a:gd name="adj1" fmla="val -2044"/>
              <a:gd name="adj2" fmla="val -75872"/>
              <a:gd name="adj3" fmla="val 16667"/>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600" dirty="0"/>
              <a:t>Hating people because of their colour is wrong.  And it doesn't matter which colour does the hating.  It’s just plain wrong.</a:t>
            </a:r>
          </a:p>
        </p:txBody>
      </p:sp>
    </p:spTree>
    <p:extLst>
      <p:ext uri="{BB962C8B-B14F-4D97-AF65-F5344CB8AC3E}">
        <p14:creationId xmlns:p14="http://schemas.microsoft.com/office/powerpoint/2010/main" val="48570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DD863-E47F-9DA2-4C09-2E126C15F8C0}"/>
              </a:ext>
            </a:extLst>
          </p:cNvPr>
          <p:cNvSpPr>
            <a:spLocks noGrp="1"/>
          </p:cNvSpPr>
          <p:nvPr>
            <p:ph type="ctrTitle"/>
          </p:nvPr>
        </p:nvSpPr>
        <p:spPr>
          <a:xfrm>
            <a:off x="1185334" y="152738"/>
            <a:ext cx="4663438" cy="1140968"/>
          </a:xfrm>
        </p:spPr>
        <p:txBody>
          <a:bodyPr/>
          <a:lstStyle/>
          <a:p>
            <a:pPr algn="ctr"/>
            <a:r>
              <a:rPr lang="en-GB" dirty="0"/>
              <a:t>Martin Luther King</a:t>
            </a:r>
          </a:p>
        </p:txBody>
      </p:sp>
      <p:sp>
        <p:nvSpPr>
          <p:cNvPr id="3" name="Text Placeholder 2">
            <a:extLst>
              <a:ext uri="{FF2B5EF4-FFF2-40B4-BE49-F238E27FC236}">
                <a16:creationId xmlns:a16="http://schemas.microsoft.com/office/drawing/2014/main" id="{24E696AC-9AFD-0B22-1AEF-E330AC3DF3AB}"/>
              </a:ext>
            </a:extLst>
          </p:cNvPr>
          <p:cNvSpPr>
            <a:spLocks noGrp="1"/>
          </p:cNvSpPr>
          <p:nvPr>
            <p:ph type="body" sz="quarter" idx="14"/>
          </p:nvPr>
        </p:nvSpPr>
        <p:spPr>
          <a:xfrm>
            <a:off x="780586" y="1457093"/>
            <a:ext cx="5315414" cy="4052435"/>
          </a:xfrm>
        </p:spPr>
        <p:txBody>
          <a:bodyPr/>
          <a:lstStyle/>
          <a:p>
            <a:pPr marL="285750" indent="-285750">
              <a:buFont typeface="Arial" panose="020B0604020202020204" pitchFamily="34" charset="0"/>
              <a:buChar char="•"/>
            </a:pPr>
            <a:r>
              <a:rPr lang="en-GB" dirty="0"/>
              <a:t>He was a black Christian minister, who also graduated with a degree in sociology and theology.</a:t>
            </a:r>
          </a:p>
          <a:p>
            <a:pPr marL="285750" indent="-285750">
              <a:buFont typeface="Arial" panose="020B0604020202020204" pitchFamily="34" charset="0"/>
              <a:buChar char="•"/>
            </a:pPr>
            <a:r>
              <a:rPr lang="en-GB" dirty="0"/>
              <a:t>In the painting he is standing alongside, but separate to, Malcolm X and Muhammad Ali as he was fighting for equality at the same time.</a:t>
            </a:r>
          </a:p>
          <a:p>
            <a:pPr marL="285750" indent="-285750">
              <a:buFont typeface="Arial" panose="020B0604020202020204" pitchFamily="34" charset="0"/>
              <a:buChar char="•"/>
            </a:pPr>
            <a:r>
              <a:rPr lang="en-GB" dirty="0"/>
              <a:t>However, he was a visionary.  He stood for equality and inclusion of ALL, not just the Black community, by organising peaceful, non-violent protested.</a:t>
            </a:r>
          </a:p>
          <a:p>
            <a:pPr marL="285750" indent="-285750">
              <a:buFont typeface="Arial" panose="020B0604020202020204" pitchFamily="34" charset="0"/>
              <a:buChar char="•"/>
            </a:pPr>
            <a:r>
              <a:rPr lang="en-GB" dirty="0"/>
              <a:t>Before he was assassinated in 1968, he won the Nobel Peace Prize for combating racial inequality through nonviolent acts and in his final years expanded his focus to opposition to poverty and war.</a:t>
            </a:r>
          </a:p>
          <a:p>
            <a:r>
              <a:rPr lang="en-US" b="0" i="0" dirty="0">
                <a:solidFill>
                  <a:srgbClr val="202122"/>
                </a:solidFill>
                <a:effectLst/>
                <a:latin typeface="Arial" panose="020B0604020202020204" pitchFamily="34" charset="0"/>
              </a:rPr>
              <a:t>.</a:t>
            </a:r>
            <a:endParaRPr lang="en-GB" dirty="0"/>
          </a:p>
        </p:txBody>
      </p:sp>
      <p:pic>
        <p:nvPicPr>
          <p:cNvPr id="6" name="Picture Placeholder 5">
            <a:extLst>
              <a:ext uri="{FF2B5EF4-FFF2-40B4-BE49-F238E27FC236}">
                <a16:creationId xmlns:a16="http://schemas.microsoft.com/office/drawing/2014/main" id="{8AF85CC5-D436-B6A5-515B-D7A6B02A7F1D}"/>
              </a:ext>
            </a:extLst>
          </p:cNvPr>
          <p:cNvPicPr>
            <a:picLocks noGrp="1" noChangeAspect="1"/>
          </p:cNvPicPr>
          <p:nvPr>
            <p:ph type="pic" sz="quarter" idx="13"/>
          </p:nvPr>
        </p:nvPicPr>
        <p:blipFill>
          <a:blip r:embed="rId2"/>
          <a:srcRect l="5245" r="5245"/>
          <a:stretch/>
        </p:blipFill>
        <p:spPr/>
      </p:pic>
      <p:sp>
        <p:nvSpPr>
          <p:cNvPr id="7" name="Speech Bubble: Rectangle with Corners Rounded 6">
            <a:extLst>
              <a:ext uri="{FF2B5EF4-FFF2-40B4-BE49-F238E27FC236}">
                <a16:creationId xmlns:a16="http://schemas.microsoft.com/office/drawing/2014/main" id="{FF155D9A-ADD5-6BF2-6BC6-64E877F69E8E}"/>
              </a:ext>
            </a:extLst>
          </p:cNvPr>
          <p:cNvSpPr/>
          <p:nvPr/>
        </p:nvSpPr>
        <p:spPr>
          <a:xfrm>
            <a:off x="6096000" y="4978400"/>
            <a:ext cx="5984242" cy="1796288"/>
          </a:xfrm>
          <a:prstGeom prst="wedgeRoundRectCallout">
            <a:avLst>
              <a:gd name="adj1" fmla="val -2044"/>
              <a:gd name="adj2" fmla="val -75872"/>
              <a:gd name="adj3" fmla="val 16667"/>
            </a:avLst>
          </a:prstGeom>
          <a:solidFill>
            <a:schemeClr val="bg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t>Darkness cannot drive out darkness; only light can do that.  Hate cannot drive out hate; only love can do that.</a:t>
            </a:r>
          </a:p>
        </p:txBody>
      </p:sp>
    </p:spTree>
    <p:extLst>
      <p:ext uri="{BB962C8B-B14F-4D97-AF65-F5344CB8AC3E}">
        <p14:creationId xmlns:p14="http://schemas.microsoft.com/office/powerpoint/2010/main" val="1446787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247ABD4-990A-BAC8-69FC-AF4C84F3AD63}"/>
              </a:ext>
            </a:extLst>
          </p:cNvPr>
          <p:cNvSpPr>
            <a:spLocks noGrp="1"/>
          </p:cNvSpPr>
          <p:nvPr>
            <p:ph type="ctrTitle"/>
          </p:nvPr>
        </p:nvSpPr>
        <p:spPr>
          <a:xfrm>
            <a:off x="731520" y="153959"/>
            <a:ext cx="5445760" cy="903901"/>
          </a:xfrm>
        </p:spPr>
        <p:txBody>
          <a:bodyPr/>
          <a:lstStyle/>
          <a:p>
            <a:r>
              <a:rPr lang="en-US" dirty="0"/>
              <a:t>Marcus Rashford</a:t>
            </a:r>
          </a:p>
        </p:txBody>
      </p:sp>
      <p:sp>
        <p:nvSpPr>
          <p:cNvPr id="9" name="Text Placeholder 8">
            <a:extLst>
              <a:ext uri="{FF2B5EF4-FFF2-40B4-BE49-F238E27FC236}">
                <a16:creationId xmlns:a16="http://schemas.microsoft.com/office/drawing/2014/main" id="{61E6A21B-7748-174B-D77E-8EE0B288C7D0}"/>
              </a:ext>
            </a:extLst>
          </p:cNvPr>
          <p:cNvSpPr>
            <a:spLocks noGrp="1"/>
          </p:cNvSpPr>
          <p:nvPr>
            <p:ph type="body" sz="quarter" idx="14"/>
          </p:nvPr>
        </p:nvSpPr>
        <p:spPr>
          <a:xfrm>
            <a:off x="731520" y="775959"/>
            <a:ext cx="5364480" cy="3874347"/>
          </a:xfrm>
        </p:spPr>
        <p:txBody>
          <a:bodyPr/>
          <a:lstStyle/>
          <a:p>
            <a:pPr marL="285750" indent="-285750">
              <a:buFont typeface="Arial" panose="020B0604020202020204" pitchFamily="34" charset="0"/>
              <a:buChar char="•"/>
            </a:pPr>
            <a:r>
              <a:rPr lang="en-US" sz="1600" dirty="0"/>
              <a:t>R</a:t>
            </a:r>
            <a:r>
              <a:rPr lang="en-GB" sz="1600" dirty="0" err="1"/>
              <a:t>ecognised</a:t>
            </a:r>
            <a:r>
              <a:rPr lang="en-US" sz="1600" dirty="0"/>
              <a:t> as the Manchester United and England footballer, he is also known as an international social justice campaigner for child poverty.  He is an example of how through discipline and dedication, anything is possible.</a:t>
            </a:r>
          </a:p>
          <a:p>
            <a:pPr marL="285750" indent="-285750">
              <a:buFont typeface="Arial" panose="020B0604020202020204" pitchFamily="34" charset="0"/>
              <a:buChar char="•"/>
            </a:pPr>
            <a:r>
              <a:rPr lang="en-US" sz="1600" dirty="0"/>
              <a:t>He used his fame and position to reverse the Government’s decision to provide free meals through the pandemic, raising 20 million for the Fairshare charity.</a:t>
            </a:r>
          </a:p>
          <a:p>
            <a:pPr marL="285750" indent="-285750">
              <a:buFont typeface="Arial" panose="020B0604020202020204" pitchFamily="34" charset="0"/>
              <a:buChar char="•"/>
            </a:pPr>
            <a:r>
              <a:rPr lang="en-US" sz="1600" dirty="0"/>
              <a:t>He continues to work for the provision of free school meals in England during holidays and for the support of low-income families, like his family growing up.</a:t>
            </a:r>
          </a:p>
          <a:p>
            <a:pPr marL="285750" indent="-285750">
              <a:buFont typeface="Arial" panose="020B0604020202020204" pitchFamily="34" charset="0"/>
              <a:buChar char="•"/>
            </a:pPr>
            <a:r>
              <a:rPr lang="en-US" sz="1600" dirty="0"/>
              <a:t>In the painting, he is stood next to Martin Luther King, as he also stands for equality and rights for all people.  You may see, he is slightly in front also, as he presents the fight for inclusion now and future.</a:t>
            </a:r>
          </a:p>
          <a:p>
            <a:pPr marL="285750" indent="-285750">
              <a:buFont typeface="Arial" panose="020B0604020202020204" pitchFamily="34" charset="0"/>
              <a:buChar char="•"/>
            </a:pPr>
            <a:r>
              <a:rPr lang="en-US" sz="1600" dirty="0"/>
              <a:t>On his hoodie, his badge is a dove, which is the world symbol of peace.</a:t>
            </a:r>
          </a:p>
        </p:txBody>
      </p:sp>
      <p:sp>
        <p:nvSpPr>
          <p:cNvPr id="4" name="Picture Placeholder 3">
            <a:extLst>
              <a:ext uri="{FF2B5EF4-FFF2-40B4-BE49-F238E27FC236}">
                <a16:creationId xmlns:a16="http://schemas.microsoft.com/office/drawing/2014/main" id="{3BFD90D8-108D-AA54-E2B8-17F4715FA50F}"/>
              </a:ext>
            </a:extLst>
          </p:cNvPr>
          <p:cNvSpPr>
            <a:spLocks noGrp="1"/>
          </p:cNvSpPr>
          <p:nvPr>
            <p:ph type="pic" sz="quarter" idx="13"/>
          </p:nvPr>
        </p:nvSpPr>
        <p:spPr/>
        <p:txBody>
          <a:bodyPr/>
          <a:lstStyle/>
          <a:p>
            <a:endParaRPr lang="en-GB"/>
          </a:p>
        </p:txBody>
      </p:sp>
      <p:pic>
        <p:nvPicPr>
          <p:cNvPr id="7" name="Picture 6">
            <a:extLst>
              <a:ext uri="{FF2B5EF4-FFF2-40B4-BE49-F238E27FC236}">
                <a16:creationId xmlns:a16="http://schemas.microsoft.com/office/drawing/2014/main" id="{B593137C-2CD8-907F-5991-9B4A173D7EA2}"/>
              </a:ext>
            </a:extLst>
          </p:cNvPr>
          <p:cNvPicPr>
            <a:picLocks noChangeAspect="1"/>
          </p:cNvPicPr>
          <p:nvPr/>
        </p:nvPicPr>
        <p:blipFill>
          <a:blip r:embed="rId3"/>
          <a:stretch>
            <a:fillRect/>
          </a:stretch>
        </p:blipFill>
        <p:spPr>
          <a:xfrm>
            <a:off x="6597803" y="109594"/>
            <a:ext cx="5445759" cy="6632127"/>
          </a:xfrm>
          <a:prstGeom prst="rect">
            <a:avLst/>
          </a:prstGeom>
        </p:spPr>
      </p:pic>
      <p:sp>
        <p:nvSpPr>
          <p:cNvPr id="8" name="Speech Bubble: Rectangle with Corners Rounded 7">
            <a:extLst>
              <a:ext uri="{FF2B5EF4-FFF2-40B4-BE49-F238E27FC236}">
                <a16:creationId xmlns:a16="http://schemas.microsoft.com/office/drawing/2014/main" id="{50947AFE-43BA-6A3F-4E27-81025E41D165}"/>
              </a:ext>
            </a:extLst>
          </p:cNvPr>
          <p:cNvSpPr/>
          <p:nvPr/>
        </p:nvSpPr>
        <p:spPr>
          <a:xfrm>
            <a:off x="6096000" y="4978400"/>
            <a:ext cx="5984242" cy="1796288"/>
          </a:xfrm>
          <a:prstGeom prst="wedgeRoundRectCallout">
            <a:avLst>
              <a:gd name="adj1" fmla="val -2044"/>
              <a:gd name="adj2" fmla="val -75872"/>
              <a:gd name="adj3" fmla="val 16667"/>
            </a:avLst>
          </a:prstGeom>
          <a:solidFill>
            <a:schemeClr val="accent3">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t>These children matter, and as long as they don’t have a voice, they will have mine.</a:t>
            </a:r>
          </a:p>
        </p:txBody>
      </p:sp>
    </p:spTree>
    <p:extLst>
      <p:ext uri="{BB962C8B-B14F-4D97-AF65-F5344CB8AC3E}">
        <p14:creationId xmlns:p14="http://schemas.microsoft.com/office/powerpoint/2010/main" val="3638111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1000"/>
                                        <p:tgtEl>
                                          <p:spTgt spid="9">
                                            <p:txEl>
                                              <p:pRg st="1" end="1"/>
                                            </p:txEl>
                                          </p:spTgt>
                                        </p:tgtEl>
                                      </p:cBhvr>
                                    </p:animEffect>
                                    <p:anim calcmode="lin" valueType="num">
                                      <p:cBhvr>
                                        <p:cTn id="20"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9">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1000"/>
                                        <p:tgtEl>
                                          <p:spTgt spid="9">
                                            <p:txEl>
                                              <p:pRg st="3" end="3"/>
                                            </p:txEl>
                                          </p:spTgt>
                                        </p:tgtEl>
                                      </p:cBhvr>
                                    </p:animEffect>
                                    <p:anim calcmode="lin" valueType="num">
                                      <p:cBhvr>
                                        <p:cTn id="30"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9">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9">
                                            <p:txEl>
                                              <p:pRg st="4" end="4"/>
                                            </p:txEl>
                                          </p:spTgt>
                                        </p:tgtEl>
                                        <p:attrNameLst>
                                          <p:attrName>style.visibility</p:attrName>
                                        </p:attrNameLst>
                                      </p:cBhvr>
                                      <p:to>
                                        <p:strVal val="visible"/>
                                      </p:to>
                                    </p:set>
                                    <p:animEffect transition="in" filter="fade">
                                      <p:cBhvr>
                                        <p:cTn id="34" dur="1000"/>
                                        <p:tgtEl>
                                          <p:spTgt spid="9">
                                            <p:txEl>
                                              <p:pRg st="4" end="4"/>
                                            </p:txEl>
                                          </p:spTgt>
                                        </p:tgtEl>
                                      </p:cBhvr>
                                    </p:animEffect>
                                    <p:anim calcmode="lin" valueType="num">
                                      <p:cBhvr>
                                        <p:cTn id="35"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
                                          </p:val>
                                        </p:tav>
                                        <p:tav tm="100000">
                                          <p:val>
                                            <p:strVal val="#ppt_x"/>
                                          </p:val>
                                        </p:tav>
                                      </p:tavLst>
                                    </p:anim>
                                    <p:anim calcmode="lin" valueType="num">
                                      <p:cBhvr>
                                        <p:cTn id="4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FC8E8-CADF-906C-A1D7-3D4FC85EDB3A}"/>
              </a:ext>
            </a:extLst>
          </p:cNvPr>
          <p:cNvSpPr>
            <a:spLocks noGrp="1"/>
          </p:cNvSpPr>
          <p:nvPr>
            <p:ph type="ctrTitle"/>
          </p:nvPr>
        </p:nvSpPr>
        <p:spPr>
          <a:xfrm>
            <a:off x="1265292" y="86162"/>
            <a:ext cx="4663438" cy="917448"/>
          </a:xfrm>
        </p:spPr>
        <p:txBody>
          <a:bodyPr/>
          <a:lstStyle/>
          <a:p>
            <a:r>
              <a:rPr lang="en-GB" dirty="0"/>
              <a:t>Lewis </a:t>
            </a:r>
            <a:r>
              <a:rPr lang="en-US" dirty="0"/>
              <a:t>Hamilton </a:t>
            </a:r>
            <a:endParaRPr lang="en-GB" dirty="0"/>
          </a:p>
        </p:txBody>
      </p:sp>
      <p:sp>
        <p:nvSpPr>
          <p:cNvPr id="3" name="Text Placeholder 2">
            <a:extLst>
              <a:ext uri="{FF2B5EF4-FFF2-40B4-BE49-F238E27FC236}">
                <a16:creationId xmlns:a16="http://schemas.microsoft.com/office/drawing/2014/main" id="{DAD44110-5CA9-8B2A-6328-62C5C3D48513}"/>
              </a:ext>
            </a:extLst>
          </p:cNvPr>
          <p:cNvSpPr>
            <a:spLocks noGrp="1"/>
          </p:cNvSpPr>
          <p:nvPr>
            <p:ph type="body" sz="quarter" idx="14"/>
          </p:nvPr>
        </p:nvSpPr>
        <p:spPr>
          <a:xfrm>
            <a:off x="714230" y="892429"/>
            <a:ext cx="5597911" cy="3684693"/>
          </a:xfrm>
        </p:spPr>
        <p:txBody>
          <a:bodyPr/>
          <a:lstStyle/>
          <a:p>
            <a:pPr marL="285750" indent="-285750">
              <a:buFont typeface="Arial" panose="020B0604020202020204" pitchFamily="34" charset="0"/>
              <a:buChar char="•"/>
            </a:pPr>
            <a:r>
              <a:rPr lang="en-US" dirty="0">
                <a:solidFill>
                  <a:srgbClr val="111111"/>
                </a:solidFill>
              </a:rPr>
              <a:t>British born, s</a:t>
            </a:r>
            <a:r>
              <a:rPr lang="en-US" b="0" i="0" dirty="0">
                <a:solidFill>
                  <a:srgbClr val="111111"/>
                </a:solidFill>
                <a:effectLst/>
              </a:rPr>
              <a:t>even-times Formula One world champion, has courageously shared his experiences of racism during his school days. </a:t>
            </a:r>
          </a:p>
          <a:p>
            <a:pPr marL="285750" indent="-285750">
              <a:buFont typeface="Arial" panose="020B0604020202020204" pitchFamily="34" charset="0"/>
              <a:buChar char="•"/>
            </a:pPr>
            <a:r>
              <a:rPr lang="en-US" dirty="0">
                <a:solidFill>
                  <a:srgbClr val="111111"/>
                </a:solidFill>
              </a:rPr>
              <a:t>He </a:t>
            </a:r>
            <a:r>
              <a:rPr lang="en-US" b="0" i="0" dirty="0">
                <a:solidFill>
                  <a:srgbClr val="111111"/>
                </a:solidFill>
                <a:effectLst/>
              </a:rPr>
              <a:t>faced </a:t>
            </a:r>
            <a:r>
              <a:rPr lang="en-GB" i="0" dirty="0">
                <a:solidFill>
                  <a:srgbClr val="111111"/>
                </a:solidFill>
                <a:effectLst/>
              </a:rPr>
              <a:t>traumatising</a:t>
            </a:r>
            <a:r>
              <a:rPr lang="en-US" b="0" i="0" dirty="0">
                <a:solidFill>
                  <a:srgbClr val="111111"/>
                </a:solidFill>
                <a:effectLst/>
              </a:rPr>
              <a:t> racial abuse at a young age.  </a:t>
            </a:r>
            <a:r>
              <a:rPr lang="en-US" dirty="0">
                <a:solidFill>
                  <a:srgbClr val="111111"/>
                </a:solidFill>
              </a:rPr>
              <a:t>P</a:t>
            </a:r>
            <a:r>
              <a:rPr lang="en-US" b="0" i="0" dirty="0">
                <a:solidFill>
                  <a:srgbClr val="111111"/>
                </a:solidFill>
                <a:effectLst/>
              </a:rPr>
              <a:t>eople </a:t>
            </a:r>
            <a:r>
              <a:rPr lang="en-US" i="0" dirty="0">
                <a:solidFill>
                  <a:srgbClr val="111111"/>
                </a:solidFill>
                <a:effectLst/>
              </a:rPr>
              <a:t>threw bananas at him and repeatedly called him racist names as </a:t>
            </a:r>
            <a:r>
              <a:rPr lang="en-US" b="0" i="0" dirty="0">
                <a:solidFill>
                  <a:srgbClr val="111111"/>
                </a:solidFill>
                <a:effectLst/>
              </a:rPr>
              <a:t>he was one of only three kids of </a:t>
            </a:r>
            <a:r>
              <a:rPr lang="en-GB" b="0" i="0" dirty="0">
                <a:solidFill>
                  <a:srgbClr val="111111"/>
                </a:solidFill>
                <a:effectLst/>
              </a:rPr>
              <a:t>colour</a:t>
            </a:r>
            <a:r>
              <a:rPr lang="en-US" b="0" i="0" dirty="0">
                <a:solidFill>
                  <a:srgbClr val="111111"/>
                </a:solidFill>
                <a:effectLst/>
              </a:rPr>
              <a:t> in his school. </a:t>
            </a:r>
          </a:p>
          <a:p>
            <a:pPr marL="285750" indent="-285750">
              <a:buFont typeface="Arial" panose="020B0604020202020204" pitchFamily="34" charset="0"/>
              <a:buChar char="•"/>
            </a:pPr>
            <a:r>
              <a:rPr lang="en-US" b="0" i="0" dirty="0">
                <a:solidFill>
                  <a:srgbClr val="111111"/>
                </a:solidFill>
                <a:effectLst/>
              </a:rPr>
              <a:t>Despite the difficulties, he persevered and has since become a powerful advocate for diversity and inclusion in motorsport. </a:t>
            </a:r>
          </a:p>
          <a:p>
            <a:pPr marL="285750" indent="-285750">
              <a:buFont typeface="Arial" panose="020B0604020202020204" pitchFamily="34" charset="0"/>
              <a:buChar char="•"/>
            </a:pPr>
            <a:r>
              <a:rPr lang="en-US" b="0" i="0" dirty="0">
                <a:solidFill>
                  <a:srgbClr val="111111"/>
                </a:solidFill>
                <a:effectLst/>
              </a:rPr>
              <a:t>Hamilton’s initiatives, such as </a:t>
            </a:r>
            <a:r>
              <a:rPr lang="en-US" b="1" i="0" dirty="0">
                <a:solidFill>
                  <a:srgbClr val="111111"/>
                </a:solidFill>
                <a:effectLst/>
              </a:rPr>
              <a:t>Mission 44</a:t>
            </a:r>
            <a:r>
              <a:rPr lang="en-US" b="0" i="0" dirty="0">
                <a:solidFill>
                  <a:srgbClr val="111111"/>
                </a:solidFill>
                <a:effectLst/>
              </a:rPr>
              <a:t> and </a:t>
            </a:r>
            <a:r>
              <a:rPr lang="en-US" b="1" i="0" dirty="0">
                <a:solidFill>
                  <a:srgbClr val="111111"/>
                </a:solidFill>
                <a:effectLst/>
              </a:rPr>
              <a:t>Ignite</a:t>
            </a:r>
            <a:r>
              <a:rPr lang="en-US" b="0" i="0" dirty="0">
                <a:solidFill>
                  <a:srgbClr val="111111"/>
                </a:solidFill>
                <a:effectLst/>
              </a:rPr>
              <a:t>, aim to enhance the lives of </a:t>
            </a:r>
            <a:r>
              <a:rPr lang="en-GB" b="0" i="0" dirty="0">
                <a:solidFill>
                  <a:srgbClr val="111111"/>
                </a:solidFill>
                <a:effectLst/>
              </a:rPr>
              <a:t>under-represented</a:t>
            </a:r>
            <a:r>
              <a:rPr lang="en-US" b="0" i="0" dirty="0">
                <a:solidFill>
                  <a:srgbClr val="111111"/>
                </a:solidFill>
                <a:effectLst/>
              </a:rPr>
              <a:t> groups and promote positive change.  He is determined to fight racism and create a more inclusive world.</a:t>
            </a:r>
            <a:endParaRPr lang="en-GB" dirty="0"/>
          </a:p>
        </p:txBody>
      </p:sp>
      <p:pic>
        <p:nvPicPr>
          <p:cNvPr id="6" name="Picture Placeholder 5">
            <a:extLst>
              <a:ext uri="{FF2B5EF4-FFF2-40B4-BE49-F238E27FC236}">
                <a16:creationId xmlns:a16="http://schemas.microsoft.com/office/drawing/2014/main" id="{2499B513-1221-B626-5DAF-03FE6F12E666}"/>
              </a:ext>
            </a:extLst>
          </p:cNvPr>
          <p:cNvPicPr>
            <a:picLocks noGrp="1" noChangeAspect="1"/>
          </p:cNvPicPr>
          <p:nvPr>
            <p:ph type="pic" sz="quarter" idx="13"/>
          </p:nvPr>
        </p:nvPicPr>
        <p:blipFill>
          <a:blip r:embed="rId2"/>
          <a:srcRect l="2563" r="2563"/>
          <a:stretch/>
        </p:blipFill>
        <p:spPr/>
      </p:pic>
      <p:sp>
        <p:nvSpPr>
          <p:cNvPr id="7" name="Speech Bubble: Rectangle with Corners Rounded 6">
            <a:extLst>
              <a:ext uri="{FF2B5EF4-FFF2-40B4-BE49-F238E27FC236}">
                <a16:creationId xmlns:a16="http://schemas.microsoft.com/office/drawing/2014/main" id="{E4B7A825-2596-BE34-1937-21BA92E15F65}"/>
              </a:ext>
            </a:extLst>
          </p:cNvPr>
          <p:cNvSpPr/>
          <p:nvPr/>
        </p:nvSpPr>
        <p:spPr>
          <a:xfrm>
            <a:off x="6096000" y="4978400"/>
            <a:ext cx="5984242" cy="1796288"/>
          </a:xfrm>
          <a:prstGeom prst="wedgeRoundRectCallout">
            <a:avLst>
              <a:gd name="adj1" fmla="val -2044"/>
              <a:gd name="adj2" fmla="val -75872"/>
              <a:gd name="adj3" fmla="val 16667"/>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dirty="0"/>
              <a:t>That’s for all the kids out there who dream the impossible.</a:t>
            </a:r>
          </a:p>
        </p:txBody>
      </p:sp>
      <p:pic>
        <p:nvPicPr>
          <p:cNvPr id="9" name="Picture 8">
            <a:extLst>
              <a:ext uri="{FF2B5EF4-FFF2-40B4-BE49-F238E27FC236}">
                <a16:creationId xmlns:a16="http://schemas.microsoft.com/office/drawing/2014/main" id="{DB755FD2-1898-F937-B062-7C72A52DCCCA}"/>
              </a:ext>
            </a:extLst>
          </p:cNvPr>
          <p:cNvPicPr>
            <a:picLocks noChangeAspect="1"/>
          </p:cNvPicPr>
          <p:nvPr/>
        </p:nvPicPr>
        <p:blipFill>
          <a:blip r:embed="rId3"/>
          <a:stretch>
            <a:fillRect/>
          </a:stretch>
        </p:blipFill>
        <p:spPr>
          <a:xfrm>
            <a:off x="359917" y="5841174"/>
            <a:ext cx="2866300" cy="1016826"/>
          </a:xfrm>
          <a:prstGeom prst="rect">
            <a:avLst/>
          </a:prstGeom>
        </p:spPr>
      </p:pic>
    </p:spTree>
    <p:extLst>
      <p:ext uri="{BB962C8B-B14F-4D97-AF65-F5344CB8AC3E}">
        <p14:creationId xmlns:p14="http://schemas.microsoft.com/office/powerpoint/2010/main" val="338649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1CFAB-63DA-EEEB-1F8E-9D76EFC674AD}"/>
              </a:ext>
            </a:extLst>
          </p:cNvPr>
          <p:cNvSpPr>
            <a:spLocks noGrp="1"/>
          </p:cNvSpPr>
          <p:nvPr>
            <p:ph type="ctrTitle"/>
          </p:nvPr>
        </p:nvSpPr>
        <p:spPr>
          <a:xfrm>
            <a:off x="1272727" y="130767"/>
            <a:ext cx="4663438" cy="954619"/>
          </a:xfrm>
        </p:spPr>
        <p:txBody>
          <a:bodyPr/>
          <a:lstStyle/>
          <a:p>
            <a:r>
              <a:rPr lang="en-GB" dirty="0"/>
              <a:t>Michelle </a:t>
            </a:r>
            <a:r>
              <a:rPr lang="en-US" dirty="0"/>
              <a:t>Obama </a:t>
            </a:r>
            <a:endParaRPr lang="en-GB" dirty="0"/>
          </a:p>
        </p:txBody>
      </p:sp>
      <p:sp>
        <p:nvSpPr>
          <p:cNvPr id="3" name="Text Placeholder 2">
            <a:extLst>
              <a:ext uri="{FF2B5EF4-FFF2-40B4-BE49-F238E27FC236}">
                <a16:creationId xmlns:a16="http://schemas.microsoft.com/office/drawing/2014/main" id="{48B0BB11-839D-5251-5452-214801DF68DC}"/>
              </a:ext>
            </a:extLst>
          </p:cNvPr>
          <p:cNvSpPr>
            <a:spLocks noGrp="1"/>
          </p:cNvSpPr>
          <p:nvPr>
            <p:ph type="body" sz="quarter" idx="14"/>
          </p:nvPr>
        </p:nvSpPr>
        <p:spPr>
          <a:xfrm>
            <a:off x="706244" y="864786"/>
            <a:ext cx="5389756" cy="3550581"/>
          </a:xfrm>
        </p:spPr>
        <p:txBody>
          <a:bodyPr/>
          <a:lstStyle/>
          <a:p>
            <a:pPr marL="285750" indent="-285750">
              <a:buFont typeface="Arial" panose="020B0604020202020204" pitchFamily="34" charset="0"/>
              <a:buChar char="•"/>
            </a:pPr>
            <a:r>
              <a:rPr lang="en-GB" sz="1700" dirty="0"/>
              <a:t>Although she is recognised as the wife of former USA President, she is also known for using her position for illuminating racism in today’s society.</a:t>
            </a:r>
          </a:p>
          <a:p>
            <a:pPr marL="285750" indent="-285750">
              <a:buFont typeface="Arial" panose="020B0604020202020204" pitchFamily="34" charset="0"/>
              <a:buChar char="•"/>
            </a:pPr>
            <a:r>
              <a:rPr lang="en-GB" sz="1700" dirty="0"/>
              <a:t>She </a:t>
            </a:r>
            <a:r>
              <a:rPr lang="en-US" sz="1700" b="0" i="0" dirty="0">
                <a:solidFill>
                  <a:srgbClr val="202122"/>
                </a:solidFill>
                <a:effectLst/>
              </a:rPr>
              <a:t>serves as a role model and campaigner for rights of women and works as an advocate for poverty awareness, education, nutrition, physical activity, and healthy eating.</a:t>
            </a:r>
          </a:p>
          <a:p>
            <a:pPr marL="285750" indent="-285750">
              <a:buFont typeface="Arial" panose="020B0604020202020204" pitchFamily="34" charset="0"/>
              <a:buChar char="•"/>
            </a:pPr>
            <a:r>
              <a:rPr lang="en-US" sz="1700" dirty="0">
                <a:solidFill>
                  <a:srgbClr val="202122"/>
                </a:solidFill>
              </a:rPr>
              <a:t>In the painting, she is representing women and is interestingly seated as no one would ask Michelle Obama to give up her seat. Unlike in 1955, when Rosa Parks was asked to give up her paid seat for a white person on bus, but refused, which resulted in her arrest.</a:t>
            </a:r>
          </a:p>
          <a:p>
            <a:pPr marL="285750" indent="-285750">
              <a:buFont typeface="Arial" panose="020B0604020202020204" pitchFamily="34" charset="0"/>
              <a:buChar char="•"/>
            </a:pPr>
            <a:r>
              <a:rPr lang="en-US" sz="1700" b="0" i="0" dirty="0">
                <a:solidFill>
                  <a:srgbClr val="202122"/>
                </a:solidFill>
                <a:effectLst/>
              </a:rPr>
              <a:t>This led to </a:t>
            </a:r>
            <a:r>
              <a:rPr lang="en-US" sz="1700" dirty="0">
                <a:solidFill>
                  <a:srgbClr val="202122"/>
                </a:solidFill>
              </a:rPr>
              <a:t>the African American community </a:t>
            </a:r>
            <a:r>
              <a:rPr lang="en-US" sz="1700" b="0" i="0" dirty="0">
                <a:solidFill>
                  <a:srgbClr val="202122"/>
                </a:solidFill>
                <a:effectLst/>
              </a:rPr>
              <a:t>boycotting the use of buses until they were treated with the level of courtesy they expected, until Black drivers were hired, and until seating in the middle of the bus was handled on a first-come basis.</a:t>
            </a:r>
            <a:endParaRPr lang="en-GB" sz="1700" dirty="0"/>
          </a:p>
          <a:p>
            <a:endParaRPr lang="en-GB" dirty="0"/>
          </a:p>
        </p:txBody>
      </p:sp>
      <p:pic>
        <p:nvPicPr>
          <p:cNvPr id="6" name="Picture Placeholder 5">
            <a:extLst>
              <a:ext uri="{FF2B5EF4-FFF2-40B4-BE49-F238E27FC236}">
                <a16:creationId xmlns:a16="http://schemas.microsoft.com/office/drawing/2014/main" id="{EC2D964C-358B-745C-5196-F79AF0F63B4C}"/>
              </a:ext>
            </a:extLst>
          </p:cNvPr>
          <p:cNvPicPr>
            <a:picLocks noGrp="1" noChangeAspect="1"/>
          </p:cNvPicPr>
          <p:nvPr>
            <p:ph type="pic" sz="quarter" idx="13"/>
          </p:nvPr>
        </p:nvPicPr>
        <p:blipFill>
          <a:blip r:embed="rId2"/>
          <a:srcRect l="9662" r="9662"/>
          <a:stretch/>
        </p:blipFill>
        <p:spPr/>
      </p:pic>
      <p:sp>
        <p:nvSpPr>
          <p:cNvPr id="7" name="Speech Bubble: Rectangle with Corners Rounded 6">
            <a:extLst>
              <a:ext uri="{FF2B5EF4-FFF2-40B4-BE49-F238E27FC236}">
                <a16:creationId xmlns:a16="http://schemas.microsoft.com/office/drawing/2014/main" id="{ED351D16-E44D-DD72-6219-C8E1334A8310}"/>
              </a:ext>
            </a:extLst>
          </p:cNvPr>
          <p:cNvSpPr/>
          <p:nvPr/>
        </p:nvSpPr>
        <p:spPr>
          <a:xfrm>
            <a:off x="6096000" y="4978400"/>
            <a:ext cx="5984242" cy="1796288"/>
          </a:xfrm>
          <a:prstGeom prst="wedgeRoundRectCallout">
            <a:avLst>
              <a:gd name="adj1" fmla="val -2044"/>
              <a:gd name="adj2" fmla="val -75872"/>
              <a:gd name="adj3" fmla="val 16667"/>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dirty="0"/>
              <a:t>Choose people who lift you up.</a:t>
            </a:r>
          </a:p>
        </p:txBody>
      </p:sp>
    </p:spTree>
    <p:extLst>
      <p:ext uri="{BB962C8B-B14F-4D97-AF65-F5344CB8AC3E}">
        <p14:creationId xmlns:p14="http://schemas.microsoft.com/office/powerpoint/2010/main" val="3168553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F64C0E11-7DE4-D558-C3EF-9B3C7A9BF17D}"/>
              </a:ext>
            </a:extLst>
          </p:cNvPr>
          <p:cNvSpPr>
            <a:spLocks noGrp="1"/>
          </p:cNvSpPr>
          <p:nvPr>
            <p:ph type="title"/>
          </p:nvPr>
        </p:nvSpPr>
        <p:spPr>
          <a:xfrm>
            <a:off x="504522" y="199293"/>
            <a:ext cx="4887141" cy="650085"/>
          </a:xfrm>
        </p:spPr>
        <p:txBody>
          <a:bodyPr/>
          <a:lstStyle/>
          <a:p>
            <a:r>
              <a:rPr lang="en-US" dirty="0"/>
              <a:t>Your Turn….</a:t>
            </a:r>
          </a:p>
        </p:txBody>
      </p:sp>
      <p:pic>
        <p:nvPicPr>
          <p:cNvPr id="5" name="Picture Placeholder 4" descr="A group of people posing for a picture&#10;&#10;Description automatically generated">
            <a:extLst>
              <a:ext uri="{FF2B5EF4-FFF2-40B4-BE49-F238E27FC236}">
                <a16:creationId xmlns:a16="http://schemas.microsoft.com/office/drawing/2014/main" id="{29857FF3-A6EF-06E6-8AA9-989173D0F50A}"/>
              </a:ext>
            </a:extLst>
          </p:cNvPr>
          <p:cNvPicPr>
            <a:picLocks noGrp="1" noChangeAspect="1"/>
          </p:cNvPicPr>
          <p:nvPr>
            <p:ph type="pic" sz="quarter" idx="13"/>
          </p:nvPr>
        </p:nvPicPr>
        <p:blipFill rotWithShape="1">
          <a:blip r:embed="rId3"/>
          <a:srcRect t="6971" b="6971"/>
          <a:stretch/>
        </p:blipFill>
        <p:spPr>
          <a:xfrm>
            <a:off x="5528898" y="182737"/>
            <a:ext cx="6492526" cy="6492526"/>
          </a:xfrm>
          <a:prstGeom prst="rect">
            <a:avLst/>
          </a:prstGeom>
        </p:spPr>
      </p:pic>
      <p:sp>
        <p:nvSpPr>
          <p:cNvPr id="7" name="Content Placeholder 6">
            <a:extLst>
              <a:ext uri="{FF2B5EF4-FFF2-40B4-BE49-F238E27FC236}">
                <a16:creationId xmlns:a16="http://schemas.microsoft.com/office/drawing/2014/main" id="{6F82F882-8667-4831-6C4C-B787BD383F24}"/>
              </a:ext>
            </a:extLst>
          </p:cNvPr>
          <p:cNvSpPr>
            <a:spLocks noGrp="1"/>
          </p:cNvSpPr>
          <p:nvPr>
            <p:ph idx="1"/>
          </p:nvPr>
        </p:nvSpPr>
        <p:spPr>
          <a:xfrm>
            <a:off x="741678" y="849378"/>
            <a:ext cx="4412827" cy="3068320"/>
          </a:xfrm>
        </p:spPr>
        <p:txBody>
          <a:bodyPr/>
          <a:lstStyle/>
          <a:p>
            <a:r>
              <a:rPr lang="en-GB" sz="2000" b="1" u="sng" dirty="0"/>
              <a:t>Time for you to think about and share your response to the painting.</a:t>
            </a:r>
          </a:p>
          <a:p>
            <a:endParaRPr lang="en-GB" sz="2000" dirty="0"/>
          </a:p>
          <a:p>
            <a:r>
              <a:rPr lang="en-GB" sz="2000" dirty="0"/>
              <a:t>Talk to you shoulder partner;</a:t>
            </a:r>
          </a:p>
          <a:p>
            <a:pPr marL="285750" indent="-285750">
              <a:buFont typeface="Arial" panose="020B0604020202020204" pitchFamily="34" charset="0"/>
              <a:buChar char="•"/>
            </a:pPr>
            <a:r>
              <a:rPr lang="en-GB" sz="2000" dirty="0"/>
              <a:t>What does it make you think about?</a:t>
            </a:r>
          </a:p>
          <a:p>
            <a:pPr marL="285750" indent="-285750">
              <a:buFont typeface="Arial" panose="020B0604020202020204" pitchFamily="34" charset="0"/>
              <a:buChar char="•"/>
            </a:pPr>
            <a:r>
              <a:rPr lang="en-GB" sz="2000" dirty="0"/>
              <a:t>Does it create any emotions within you?</a:t>
            </a:r>
          </a:p>
          <a:p>
            <a:pPr marL="285750" indent="-285750">
              <a:buFont typeface="Arial" panose="020B0604020202020204" pitchFamily="34" charset="0"/>
              <a:buChar char="•"/>
            </a:pPr>
            <a:r>
              <a:rPr lang="en-GB" sz="2000" dirty="0"/>
              <a:t>What do you like about it?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8" name="Title 11">
            <a:extLst>
              <a:ext uri="{FF2B5EF4-FFF2-40B4-BE49-F238E27FC236}">
                <a16:creationId xmlns:a16="http://schemas.microsoft.com/office/drawing/2014/main" id="{8022A81D-0E2C-121D-ED6D-5482F56583E4}"/>
              </a:ext>
            </a:extLst>
          </p:cNvPr>
          <p:cNvSpPr txBox="1">
            <a:spLocks/>
          </p:cNvSpPr>
          <p:nvPr/>
        </p:nvSpPr>
        <p:spPr>
          <a:xfrm>
            <a:off x="902530" y="5969415"/>
            <a:ext cx="4887141" cy="650085"/>
          </a:xfrm>
          <a:prstGeom prst="rect">
            <a:avLst/>
          </a:prstGeom>
        </p:spPr>
        <p:txBody>
          <a:bodyPr vert="horz" lIns="0" tIns="0" rIns="0" bIns="0" rtlCol="0" anchor="b" anchorCtr="0">
            <a:noAutofit/>
          </a:bodyPr>
          <a:lstStyle>
            <a:lvl1pPr algn="l" defTabSz="914400" rtl="0" eaLnBrk="1" latinLnBrk="0" hangingPunct="1">
              <a:lnSpc>
                <a:spcPts val="4000"/>
              </a:lnSpc>
              <a:spcBef>
                <a:spcPct val="0"/>
              </a:spcBef>
              <a:buNone/>
              <a:defRPr sz="4000" b="1" kern="1200" cap="all" spc="0" baseline="0">
                <a:solidFill>
                  <a:schemeClr val="tx1"/>
                </a:solidFill>
                <a:latin typeface="+mj-lt"/>
                <a:ea typeface="+mj-ea"/>
                <a:cs typeface="+mj-cs"/>
              </a:defRPr>
            </a:lvl1pPr>
          </a:lstStyle>
          <a:p>
            <a:r>
              <a:rPr lang="en-US" sz="2800" dirty="0"/>
              <a:t>Why do you think it’s called</a:t>
            </a:r>
          </a:p>
          <a:p>
            <a:r>
              <a:rPr lang="en-US" sz="3600" dirty="0"/>
              <a:t>‘Beyond Lies more’?</a:t>
            </a:r>
          </a:p>
        </p:txBody>
      </p:sp>
    </p:spTree>
    <p:extLst>
      <p:ext uri="{BB962C8B-B14F-4D97-AF65-F5344CB8AC3E}">
        <p14:creationId xmlns:p14="http://schemas.microsoft.com/office/powerpoint/2010/main" val="14502874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BDFD0D-B4DE-8053-E8E9-7A412A57A48B}"/>
            </a:ext>
          </a:extLst>
        </p:cNvPr>
        <p:cNvGrpSpPr/>
        <p:nvPr/>
      </p:nvGrpSpPr>
      <p:grpSpPr>
        <a:xfrm>
          <a:off x="0" y="0"/>
          <a:ext cx="0" cy="0"/>
          <a:chOff x="0" y="0"/>
          <a:chExt cx="0" cy="0"/>
        </a:xfrm>
      </p:grpSpPr>
      <p:pic>
        <p:nvPicPr>
          <p:cNvPr id="5" name="Picture Placeholder 4" descr="A group of people posing for a picture&#10;&#10;Description automatically generated">
            <a:extLst>
              <a:ext uri="{FF2B5EF4-FFF2-40B4-BE49-F238E27FC236}">
                <a16:creationId xmlns:a16="http://schemas.microsoft.com/office/drawing/2014/main" id="{DDD35013-C324-D1D7-051A-0E458EDBA8D5}"/>
              </a:ext>
            </a:extLst>
          </p:cNvPr>
          <p:cNvPicPr>
            <a:picLocks noGrp="1" noChangeAspect="1"/>
          </p:cNvPicPr>
          <p:nvPr>
            <p:ph type="pic" sz="quarter" idx="13"/>
          </p:nvPr>
        </p:nvPicPr>
        <p:blipFill rotWithShape="1">
          <a:blip r:embed="rId3"/>
          <a:srcRect t="6971" b="6971"/>
          <a:stretch/>
        </p:blipFill>
        <p:spPr>
          <a:xfrm>
            <a:off x="5528898" y="182737"/>
            <a:ext cx="6492526" cy="6492526"/>
          </a:xfrm>
          <a:prstGeom prst="rect">
            <a:avLst/>
          </a:prstGeom>
        </p:spPr>
      </p:pic>
      <p:sp>
        <p:nvSpPr>
          <p:cNvPr id="7" name="Content Placeholder 6">
            <a:extLst>
              <a:ext uri="{FF2B5EF4-FFF2-40B4-BE49-F238E27FC236}">
                <a16:creationId xmlns:a16="http://schemas.microsoft.com/office/drawing/2014/main" id="{EE57176D-23DE-79DB-FB72-44293DBE7A5B}"/>
              </a:ext>
            </a:extLst>
          </p:cNvPr>
          <p:cNvSpPr>
            <a:spLocks noGrp="1"/>
          </p:cNvSpPr>
          <p:nvPr>
            <p:ph idx="1"/>
          </p:nvPr>
        </p:nvSpPr>
        <p:spPr>
          <a:xfrm>
            <a:off x="641757" y="1000017"/>
            <a:ext cx="4514264" cy="3068320"/>
          </a:xfrm>
        </p:spPr>
        <p:txBody>
          <a:bodyPr/>
          <a:lstStyle/>
          <a:p>
            <a:pPr marL="342900" indent="-342900">
              <a:buFont typeface="Arial" panose="020B0604020202020204" pitchFamily="34" charset="0"/>
              <a:buChar char="•"/>
            </a:pPr>
            <a:r>
              <a:rPr lang="en-GB" sz="2000" dirty="0"/>
              <a:t>When we look at art, we are all entitled to our own opinion and thoughts that it provokes.</a:t>
            </a:r>
          </a:p>
          <a:p>
            <a:pPr marL="342900" indent="-342900">
              <a:buFont typeface="Arial" panose="020B0604020202020204" pitchFamily="34" charset="0"/>
              <a:buChar char="•"/>
            </a:pPr>
            <a:endParaRPr lang="en-GB" sz="2000" b="1" u="sng" dirty="0"/>
          </a:p>
          <a:p>
            <a:pPr marL="342900" indent="-342900">
              <a:buFont typeface="Arial" panose="020B0604020202020204" pitchFamily="34" charset="0"/>
              <a:buChar char="•"/>
            </a:pPr>
            <a:r>
              <a:rPr lang="en-GB" sz="2000" dirty="0"/>
              <a:t>For Graham, the gallery owner, he wants the painting to not just be about racism, but to be a source of </a:t>
            </a:r>
            <a:r>
              <a:rPr lang="en-GB" sz="3600" b="1" u="sng" dirty="0">
                <a:solidFill>
                  <a:srgbClr val="FFFF00"/>
                </a:solidFill>
              </a:rPr>
              <a:t>inspiration</a:t>
            </a:r>
            <a:r>
              <a:rPr lang="en-GB" sz="2000" dirty="0">
                <a:solidFill>
                  <a:srgbClr val="FFFF00"/>
                </a:solidFill>
              </a:rPr>
              <a:t>.</a:t>
            </a:r>
          </a:p>
          <a:p>
            <a:pPr marL="342900" indent="-342900">
              <a:buFont typeface="Arial" panose="020B0604020202020204" pitchFamily="34" charset="0"/>
              <a:buChar char="•"/>
            </a:pPr>
            <a:r>
              <a:rPr lang="en-GB" sz="2000" dirty="0"/>
              <a:t>We should all embrace our differences, we are all equal.</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b="1" u="sng" dirty="0">
                <a:solidFill>
                  <a:srgbClr val="FFFF00"/>
                </a:solidFill>
              </a:rPr>
              <a:t>Behind these faces, there are inspirational minds, with inspirational actions.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8" name="Title 11">
            <a:extLst>
              <a:ext uri="{FF2B5EF4-FFF2-40B4-BE49-F238E27FC236}">
                <a16:creationId xmlns:a16="http://schemas.microsoft.com/office/drawing/2014/main" id="{354E1674-CB5D-6D94-01CE-E915B7007ACB}"/>
              </a:ext>
            </a:extLst>
          </p:cNvPr>
          <p:cNvSpPr txBox="1">
            <a:spLocks/>
          </p:cNvSpPr>
          <p:nvPr/>
        </p:nvSpPr>
        <p:spPr>
          <a:xfrm>
            <a:off x="641757" y="245327"/>
            <a:ext cx="4887141" cy="650085"/>
          </a:xfrm>
          <a:prstGeom prst="rect">
            <a:avLst/>
          </a:prstGeom>
        </p:spPr>
        <p:txBody>
          <a:bodyPr vert="horz" lIns="0" tIns="0" rIns="0" bIns="0" rtlCol="0" anchor="b" anchorCtr="0">
            <a:noAutofit/>
          </a:bodyPr>
          <a:lstStyle>
            <a:lvl1pPr algn="l" defTabSz="914400" rtl="0" eaLnBrk="1" latinLnBrk="0" hangingPunct="1">
              <a:lnSpc>
                <a:spcPts val="4000"/>
              </a:lnSpc>
              <a:spcBef>
                <a:spcPct val="0"/>
              </a:spcBef>
              <a:buNone/>
              <a:defRPr sz="4000" b="1" kern="1200" cap="all" spc="0" baseline="0">
                <a:solidFill>
                  <a:schemeClr val="tx1"/>
                </a:solidFill>
                <a:latin typeface="+mj-lt"/>
                <a:ea typeface="+mj-ea"/>
                <a:cs typeface="+mj-cs"/>
              </a:defRPr>
            </a:lvl1pPr>
          </a:lstStyle>
          <a:p>
            <a:r>
              <a:rPr lang="en-US" sz="3600" dirty="0"/>
              <a:t>Beyond Lies more</a:t>
            </a:r>
          </a:p>
        </p:txBody>
      </p:sp>
    </p:spTree>
    <p:extLst>
      <p:ext uri="{BB962C8B-B14F-4D97-AF65-F5344CB8AC3E}">
        <p14:creationId xmlns:p14="http://schemas.microsoft.com/office/powerpoint/2010/main" val="37399390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5A271-8875-6BCE-0A4A-542683BB3917}"/>
              </a:ext>
            </a:extLst>
          </p:cNvPr>
          <p:cNvSpPr>
            <a:spLocks noGrp="1"/>
          </p:cNvSpPr>
          <p:nvPr>
            <p:ph type="title"/>
          </p:nvPr>
        </p:nvSpPr>
        <p:spPr>
          <a:xfrm>
            <a:off x="5635085" y="289071"/>
            <a:ext cx="5709424" cy="593834"/>
          </a:xfrm>
        </p:spPr>
        <p:txBody>
          <a:bodyPr anchor="b">
            <a:noAutofit/>
          </a:bodyPr>
          <a:lstStyle/>
          <a:p>
            <a:r>
              <a:rPr lang="en-US" sz="4400" dirty="0"/>
              <a:t>Luther Burnell  </a:t>
            </a:r>
          </a:p>
        </p:txBody>
      </p:sp>
      <p:sp>
        <p:nvSpPr>
          <p:cNvPr id="5" name="TextBox 4">
            <a:extLst>
              <a:ext uri="{FF2B5EF4-FFF2-40B4-BE49-F238E27FC236}">
                <a16:creationId xmlns:a16="http://schemas.microsoft.com/office/drawing/2014/main" id="{91F63FD4-9625-2DE9-C26F-C59071F88E28}"/>
              </a:ext>
            </a:extLst>
          </p:cNvPr>
          <p:cNvSpPr txBox="1"/>
          <p:nvPr/>
        </p:nvSpPr>
        <p:spPr>
          <a:xfrm>
            <a:off x="5813504" y="1018776"/>
            <a:ext cx="6307871" cy="7017306"/>
          </a:xfrm>
          <a:prstGeom prst="rect">
            <a:avLst/>
          </a:prstGeom>
          <a:noFill/>
        </p:spPr>
        <p:txBody>
          <a:bodyPr wrap="square" rtlCol="0">
            <a:spAutoFit/>
          </a:bodyPr>
          <a:lstStyle/>
          <a:p>
            <a:pPr marL="285750" indent="-285750">
              <a:buFont typeface="Arial" panose="020B0604020202020204" pitchFamily="34" charset="0"/>
              <a:buChar char="•"/>
            </a:pPr>
            <a:r>
              <a:rPr lang="en-GB" dirty="0"/>
              <a:t>We also listened to an inspirational talk from England Rugby player, Luther Burnell, who shared the racism challenges he has faced in his life.</a:t>
            </a:r>
          </a:p>
          <a:p>
            <a:endParaRPr lang="en-GB" dirty="0"/>
          </a:p>
          <a:p>
            <a:pPr marL="285750" indent="-285750">
              <a:buFont typeface="Arial" panose="020B0604020202020204" pitchFamily="34" charset="0"/>
              <a:buChar char="•"/>
            </a:pPr>
            <a:r>
              <a:rPr lang="en-GB" dirty="0"/>
              <a:t>He was raised in Huddersfield by his Caribbean parents.</a:t>
            </a:r>
          </a:p>
          <a:p>
            <a:endParaRPr lang="en-GB" dirty="0"/>
          </a:p>
          <a:p>
            <a:pPr marL="285750" indent="-285750">
              <a:buFont typeface="Arial" panose="020B0604020202020204" pitchFamily="34" charset="0"/>
              <a:buChar char="•"/>
            </a:pPr>
            <a:r>
              <a:rPr lang="en-GB" dirty="0"/>
              <a:t>Although he never really suffered racism in school, it was on the rugby pitch when he started to face challenges.  It was firstly issues of class, rich and poor, but as he travelled with the sport and became more successful, the racism started.</a:t>
            </a:r>
          </a:p>
          <a:p>
            <a:endParaRPr lang="en-GB" dirty="0"/>
          </a:p>
          <a:p>
            <a:pPr marL="285750" indent="-285750">
              <a:buFont typeface="Arial" panose="020B0604020202020204" pitchFamily="34" charset="0"/>
              <a:buChar char="•"/>
            </a:pPr>
            <a:r>
              <a:rPr lang="en-GB" dirty="0"/>
              <a:t>His parents told him not to fight back with words or violence, but show them on the pitch.  His mum said, ‘Get the ball and run hard.’</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Burnell believes that rugby saved his life because if he didn’t have the game, he would have made bad choices and taken the wrong path.</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endParaRPr lang="en-GB" dirty="0"/>
          </a:p>
          <a:p>
            <a:endParaRPr lang="en-GB" dirty="0"/>
          </a:p>
          <a:p>
            <a:r>
              <a:rPr lang="en-GB" dirty="0"/>
              <a:t>  </a:t>
            </a:r>
          </a:p>
        </p:txBody>
      </p:sp>
      <p:pic>
        <p:nvPicPr>
          <p:cNvPr id="6" name="Picture Placeholder 5">
            <a:extLst>
              <a:ext uri="{FF2B5EF4-FFF2-40B4-BE49-F238E27FC236}">
                <a16:creationId xmlns:a16="http://schemas.microsoft.com/office/drawing/2014/main" id="{D22AF36D-A9ED-F063-DDD8-CE6228B5BCF6}"/>
              </a:ext>
            </a:extLst>
          </p:cNvPr>
          <p:cNvPicPr>
            <a:picLocks noChangeAspect="1"/>
          </p:cNvPicPr>
          <p:nvPr/>
        </p:nvPicPr>
        <p:blipFill>
          <a:blip r:embed="rId3"/>
          <a:srcRect t="840" b="840"/>
          <a:stretch/>
        </p:blipFill>
        <p:spPr>
          <a:xfrm>
            <a:off x="382866" y="882905"/>
            <a:ext cx="5430638" cy="5128059"/>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pic>
    </p:spTree>
    <p:extLst>
      <p:ext uri="{BB962C8B-B14F-4D97-AF65-F5344CB8AC3E}">
        <p14:creationId xmlns:p14="http://schemas.microsoft.com/office/powerpoint/2010/main" val="19412357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3E270C7B-58A1-3727-6C2B-AE57FF59D68A}"/>
              </a:ext>
            </a:extLst>
          </p:cNvPr>
          <p:cNvSpPr txBox="1"/>
          <p:nvPr/>
        </p:nvSpPr>
        <p:spPr>
          <a:xfrm>
            <a:off x="4326673" y="277373"/>
            <a:ext cx="7590263" cy="6186309"/>
          </a:xfrm>
          <a:prstGeom prst="rect">
            <a:avLst/>
          </a:prstGeom>
          <a:noFill/>
        </p:spPr>
        <p:txBody>
          <a:bodyPr wrap="square" rtlCol="0">
            <a:spAutoFit/>
          </a:bodyPr>
          <a:lstStyle/>
          <a:p>
            <a:pPr marL="285750" indent="-285750">
              <a:buFont typeface="Arial" panose="020B0604020202020204" pitchFamily="34" charset="0"/>
              <a:buChar char="•"/>
            </a:pPr>
            <a:r>
              <a:rPr lang="en-GB" dirty="0"/>
              <a:t>Burnell went on to describe, how as he became a professional rugby player, the racism didn’t get better.  Often described as ‘just banter’ or ‘for jokes’, people he played with, or people who managed his teams would make racist comments like it was normal and okay.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Statements and actions such as;</a:t>
            </a:r>
          </a:p>
          <a:p>
            <a:pPr marL="285750" indent="-285750">
              <a:buFont typeface="Wingdings" panose="05000000000000000000" pitchFamily="2" charset="2"/>
              <a:buChar char="v"/>
            </a:pPr>
            <a:r>
              <a:rPr lang="en-GB" dirty="0"/>
              <a:t>Throwing bananas at him for breakfast.</a:t>
            </a:r>
          </a:p>
          <a:p>
            <a:pPr marL="285750" indent="-285750">
              <a:buFont typeface="Wingdings" panose="05000000000000000000" pitchFamily="2" charset="2"/>
              <a:buChar char="v"/>
            </a:pPr>
            <a:r>
              <a:rPr lang="en-GB" dirty="0"/>
              <a:t>‘Don’t give him anything else, all Black people eat is chicken.’</a:t>
            </a:r>
          </a:p>
          <a:p>
            <a:pPr marL="285750" indent="-285750">
              <a:buFont typeface="Wingdings" panose="05000000000000000000" pitchFamily="2" charset="2"/>
              <a:buChar char="v"/>
            </a:pPr>
            <a:r>
              <a:rPr lang="en-GB" dirty="0"/>
              <a:t>‘You don’t need sun cream, you need carrot oil.’</a:t>
            </a:r>
          </a:p>
          <a:p>
            <a:pPr marL="285750" indent="-285750">
              <a:buFont typeface="Wingdings" panose="05000000000000000000" pitchFamily="2" charset="2"/>
              <a:buChar char="v"/>
            </a:pPr>
            <a:r>
              <a:rPr lang="en-GB" dirty="0"/>
              <a:t>‘He does need suncream, for the lighter parts where his shackles were in slavery.’ </a:t>
            </a:r>
          </a:p>
          <a:p>
            <a:pPr marL="285750" indent="-285750">
              <a:buFont typeface="Wingdings" panose="05000000000000000000" pitchFamily="2" charset="2"/>
              <a:buChar char="v"/>
            </a:pPr>
            <a:endParaRPr lang="en-GB" dirty="0"/>
          </a:p>
          <a:p>
            <a:pPr marL="285750" indent="-285750">
              <a:buFont typeface="Arial" panose="020B0604020202020204" pitchFamily="34" charset="0"/>
              <a:buChar char="•"/>
            </a:pPr>
            <a:r>
              <a:rPr lang="en-GB" dirty="0"/>
              <a:t>He began to find it hard, because these people were supposed to be his friends, his team mates, who he should protect on the pitch.</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In 2022, he decided to no longer stand for it, and went to the Rugby Union Governing body and then the press. After an investigation, it became clear that allegations of racism in sport were true. </a:t>
            </a:r>
          </a:p>
          <a:p>
            <a:endParaRPr lang="en-GB" dirty="0"/>
          </a:p>
        </p:txBody>
      </p:sp>
      <p:pic>
        <p:nvPicPr>
          <p:cNvPr id="14" name="Picture 13">
            <a:extLst>
              <a:ext uri="{FF2B5EF4-FFF2-40B4-BE49-F238E27FC236}">
                <a16:creationId xmlns:a16="http://schemas.microsoft.com/office/drawing/2014/main" id="{F58AD853-E500-2A2A-8F09-6ECB42269DBB}"/>
              </a:ext>
            </a:extLst>
          </p:cNvPr>
          <p:cNvPicPr>
            <a:picLocks noChangeAspect="1"/>
          </p:cNvPicPr>
          <p:nvPr/>
        </p:nvPicPr>
        <p:blipFill>
          <a:blip r:embed="rId2"/>
          <a:stretch>
            <a:fillRect/>
          </a:stretch>
        </p:blipFill>
        <p:spPr>
          <a:xfrm>
            <a:off x="275064" y="1237546"/>
            <a:ext cx="3922437" cy="4122473"/>
          </a:xfrm>
          <a:prstGeom prst="rect">
            <a:avLst/>
          </a:prstGeom>
        </p:spPr>
      </p:pic>
    </p:spTree>
    <p:extLst>
      <p:ext uri="{BB962C8B-B14F-4D97-AF65-F5344CB8AC3E}">
        <p14:creationId xmlns:p14="http://schemas.microsoft.com/office/powerpoint/2010/main" val="11317619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66C6B-254E-F0F6-B0B3-FB5C99F6C177}"/>
            </a:ext>
          </a:extLst>
        </p:cNvPr>
        <p:cNvGrpSpPr/>
        <p:nvPr/>
      </p:nvGrpSpPr>
      <p:grpSpPr>
        <a:xfrm>
          <a:off x="0" y="0"/>
          <a:ext cx="0" cy="0"/>
          <a:chOff x="0" y="0"/>
          <a:chExt cx="0" cy="0"/>
        </a:xfrm>
      </p:grpSpPr>
      <p:pic>
        <p:nvPicPr>
          <p:cNvPr id="7" name="Picture 2" descr="Image preview">
            <a:extLst>
              <a:ext uri="{FF2B5EF4-FFF2-40B4-BE49-F238E27FC236}">
                <a16:creationId xmlns:a16="http://schemas.microsoft.com/office/drawing/2014/main" id="{C110588A-6495-1425-2008-1C8431881DE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951" t="2827" r="13048" b="-2828"/>
          <a:stretch/>
        </p:blipFill>
        <p:spPr bwMode="auto">
          <a:xfrm>
            <a:off x="908140" y="396317"/>
            <a:ext cx="6017354" cy="6065366"/>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a:solidFill>
            <a:srgbClr val="FFFFFF"/>
          </a:solidFill>
        </p:spPr>
      </p:pic>
      <p:sp>
        <p:nvSpPr>
          <p:cNvPr id="12" name="TextBox 11">
            <a:extLst>
              <a:ext uri="{FF2B5EF4-FFF2-40B4-BE49-F238E27FC236}">
                <a16:creationId xmlns:a16="http://schemas.microsoft.com/office/drawing/2014/main" id="{1CE1D995-0877-F5F8-A73C-1F3A52F2B93C}"/>
              </a:ext>
            </a:extLst>
          </p:cNvPr>
          <p:cNvSpPr txBox="1"/>
          <p:nvPr/>
        </p:nvSpPr>
        <p:spPr>
          <a:xfrm>
            <a:off x="6925494" y="296623"/>
            <a:ext cx="5110389" cy="5632311"/>
          </a:xfrm>
          <a:prstGeom prst="rect">
            <a:avLst/>
          </a:prstGeom>
          <a:noFill/>
        </p:spPr>
        <p:txBody>
          <a:bodyPr wrap="square" rtlCol="0">
            <a:spAutoFit/>
          </a:bodyPr>
          <a:lstStyle/>
          <a:p>
            <a:pPr marL="285750" indent="-285750">
              <a:buFont typeface="Arial" panose="020B0604020202020204" pitchFamily="34" charset="0"/>
              <a:buChar char="•"/>
            </a:pPr>
            <a:r>
              <a:rPr lang="en-GB" sz="2400" dirty="0"/>
              <a:t>Burnell didn’t want to shine the light on individual people, but on the bigger picture - racism in sport.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Burnell was an inspiration!  He encouraged us to be brave, find people we can talk to, speak out against racism and know that now is a time for change.</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We are all unique, we are all special and we all have </a:t>
            </a:r>
            <a:r>
              <a:rPr lang="en-GB" sz="2400"/>
              <a:t>the responsibility </a:t>
            </a:r>
            <a:r>
              <a:rPr lang="en-GB" sz="2400" dirty="0"/>
              <a:t>to fight for equality. </a:t>
            </a:r>
          </a:p>
        </p:txBody>
      </p:sp>
      <p:sp>
        <p:nvSpPr>
          <p:cNvPr id="3" name="TextBox 2">
            <a:extLst>
              <a:ext uri="{FF2B5EF4-FFF2-40B4-BE49-F238E27FC236}">
                <a16:creationId xmlns:a16="http://schemas.microsoft.com/office/drawing/2014/main" id="{028ED006-95C5-0DB9-0B00-A731424D78C4}"/>
              </a:ext>
            </a:extLst>
          </p:cNvPr>
          <p:cNvSpPr txBox="1"/>
          <p:nvPr/>
        </p:nvSpPr>
        <p:spPr>
          <a:xfrm>
            <a:off x="5389756" y="4286005"/>
            <a:ext cx="6096000" cy="646331"/>
          </a:xfrm>
          <a:prstGeom prst="rect">
            <a:avLst/>
          </a:prstGeom>
          <a:noFill/>
        </p:spPr>
        <p:txBody>
          <a:bodyPr wrap="square">
            <a:spAutoFit/>
          </a:bodyPr>
          <a:lstStyle/>
          <a:p>
            <a:br>
              <a:rPr lang="en-IE" dirty="0"/>
            </a:br>
            <a:endParaRPr lang="en-GB" dirty="0"/>
          </a:p>
        </p:txBody>
      </p:sp>
    </p:spTree>
    <p:extLst>
      <p:ext uri="{BB962C8B-B14F-4D97-AF65-F5344CB8AC3E}">
        <p14:creationId xmlns:p14="http://schemas.microsoft.com/office/powerpoint/2010/main" val="36076043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5D893-E98A-260A-9EC4-B9365E533FD5}"/>
              </a:ext>
            </a:extLst>
          </p:cNvPr>
          <p:cNvSpPr>
            <a:spLocks noGrp="1"/>
          </p:cNvSpPr>
          <p:nvPr>
            <p:ph type="title"/>
          </p:nvPr>
        </p:nvSpPr>
        <p:spPr>
          <a:xfrm>
            <a:off x="1767840" y="827502"/>
            <a:ext cx="10051111" cy="904579"/>
          </a:xfrm>
        </p:spPr>
        <p:txBody>
          <a:bodyPr/>
          <a:lstStyle/>
          <a:p>
            <a:r>
              <a:rPr lang="en-US" dirty="0"/>
              <a:t>Thank you for listening</a:t>
            </a:r>
            <a:br>
              <a:rPr lang="en-US" dirty="0"/>
            </a:br>
            <a:r>
              <a:rPr lang="en-US" dirty="0"/>
              <a:t> </a:t>
            </a:r>
          </a:p>
        </p:txBody>
      </p:sp>
      <p:pic>
        <p:nvPicPr>
          <p:cNvPr id="4" name="Picture 3" descr="A poster with hands around each other&#10;&#10;Description automatically generated">
            <a:extLst>
              <a:ext uri="{FF2B5EF4-FFF2-40B4-BE49-F238E27FC236}">
                <a16:creationId xmlns:a16="http://schemas.microsoft.com/office/drawing/2014/main" id="{340CF56D-37D9-F205-35FE-40C43C0597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9020" y="2191389"/>
            <a:ext cx="3567753" cy="4446477"/>
          </a:xfrm>
          <a:prstGeom prst="rect">
            <a:avLst/>
          </a:prstGeom>
        </p:spPr>
      </p:pic>
      <p:sp>
        <p:nvSpPr>
          <p:cNvPr id="10" name="TextBox 9">
            <a:extLst>
              <a:ext uri="{FF2B5EF4-FFF2-40B4-BE49-F238E27FC236}">
                <a16:creationId xmlns:a16="http://schemas.microsoft.com/office/drawing/2014/main" id="{E1B05221-621F-F597-E13B-41A372F20F32}"/>
              </a:ext>
            </a:extLst>
          </p:cNvPr>
          <p:cNvSpPr txBox="1"/>
          <p:nvPr/>
        </p:nvSpPr>
        <p:spPr>
          <a:xfrm>
            <a:off x="5039360" y="2337135"/>
            <a:ext cx="5574453" cy="4154984"/>
          </a:xfrm>
          <a:prstGeom prst="rect">
            <a:avLst/>
          </a:prstGeom>
          <a:noFill/>
        </p:spPr>
        <p:txBody>
          <a:bodyPr wrap="square" rtlCol="0">
            <a:spAutoFit/>
          </a:bodyPr>
          <a:lstStyle/>
          <a:p>
            <a:r>
              <a:rPr lang="en-GB" sz="4400" b="1" dirty="0" err="1"/>
              <a:t>Fikemi</a:t>
            </a:r>
            <a:endParaRPr lang="en-GB" sz="4400" b="1" dirty="0"/>
          </a:p>
          <a:p>
            <a:r>
              <a:rPr lang="en-GB" sz="4400" b="1" dirty="0"/>
              <a:t>Lily</a:t>
            </a:r>
          </a:p>
          <a:p>
            <a:r>
              <a:rPr lang="en-GB" sz="4400" b="1" dirty="0"/>
              <a:t>Harry D</a:t>
            </a:r>
          </a:p>
          <a:p>
            <a:r>
              <a:rPr lang="en-GB" sz="4400" b="1" dirty="0"/>
              <a:t>Harry H</a:t>
            </a:r>
          </a:p>
          <a:p>
            <a:r>
              <a:rPr lang="en-GB" sz="4400" b="1" dirty="0" err="1"/>
              <a:t>Harsheel</a:t>
            </a:r>
            <a:endParaRPr lang="en-GB" sz="4400" b="1" dirty="0"/>
          </a:p>
          <a:p>
            <a:r>
              <a:rPr lang="en-GB" sz="4400" b="1" dirty="0"/>
              <a:t>Kieran</a:t>
            </a:r>
          </a:p>
        </p:txBody>
      </p:sp>
      <p:pic>
        <p:nvPicPr>
          <p:cNvPr id="11" name="Picture 2" descr="Image preview">
            <a:extLst>
              <a:ext uri="{FF2B5EF4-FFF2-40B4-BE49-F238E27FC236}">
                <a16:creationId xmlns:a16="http://schemas.microsoft.com/office/drawing/2014/main" id="{6B660A89-2A35-A534-F5D9-A3E01F45ADF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951" t="2827" r="13048" b="-2828"/>
          <a:stretch/>
        </p:blipFill>
        <p:spPr bwMode="auto">
          <a:xfrm>
            <a:off x="7696857" y="2337135"/>
            <a:ext cx="4122094" cy="4154984"/>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949180"/>
      </p:ext>
    </p:extLst>
  </p:cSld>
  <p:clrMapOvr>
    <a:masterClrMapping/>
  </p:clrMapOvr>
</p:sld>
</file>

<file path=ppt/theme/theme1.xml><?xml version="1.0" encoding="utf-8"?>
<a:theme xmlns:a="http://schemas.openxmlformats.org/drawingml/2006/main" name="GradientVTI">
  <a:themeElements>
    <a:clrScheme name="Gradient">
      <a:dk1>
        <a:sysClr val="windowText" lastClr="000000"/>
      </a:dk1>
      <a:lt1>
        <a:sysClr val="window" lastClr="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alaxy presentation_Win32_SL_V16" id="{36B34AD0-AFC2-468E-8620-6CFD159B149F}" vid="{ACCF8893-1A0E-437D-A612-1659D305EA1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0E87F72-70BF-43BC-A0D4-53665DC12672}">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FABD9919-8F5A-4B99-83E1-E90FE1DCF2E1}">
  <ds:schemaRefs>
    <ds:schemaRef ds:uri="http://schemas.microsoft.com/sharepoint/v3/contenttype/forms"/>
  </ds:schemaRefs>
</ds:datastoreItem>
</file>

<file path=customXml/itemProps3.xml><?xml version="1.0" encoding="utf-8"?>
<ds:datastoreItem xmlns:ds="http://schemas.openxmlformats.org/officeDocument/2006/customXml" ds:itemID="{52D646E0-DCC8-4209-B539-AA58186B68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4601</TotalTime>
  <Words>1581</Words>
  <Application>Microsoft Office PowerPoint</Application>
  <PresentationFormat>Widescreen</PresentationFormat>
  <Paragraphs>112</Paragraphs>
  <Slides>15</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Univers</vt:lpstr>
      <vt:lpstr>Wingdings</vt:lpstr>
      <vt:lpstr>GradientVTI</vt:lpstr>
      <vt:lpstr>PowerPoint Presentation</vt:lpstr>
      <vt:lpstr>Our visit to All Hallows…</vt:lpstr>
      <vt:lpstr>Behind Lies  More</vt:lpstr>
      <vt:lpstr>Malcolm X</vt:lpstr>
      <vt:lpstr>Muhammad Ali</vt:lpstr>
      <vt:lpstr>Martin Luther King</vt:lpstr>
      <vt:lpstr>Marcus Rashford</vt:lpstr>
      <vt:lpstr>Lewis Hamilton </vt:lpstr>
      <vt:lpstr>Michelle Obama </vt:lpstr>
      <vt:lpstr>Your Turn….</vt:lpstr>
      <vt:lpstr>PowerPoint Presentation</vt:lpstr>
      <vt:lpstr>Luther Burnell  </vt:lpstr>
      <vt:lpstr>PowerPoint Presentation</vt:lpstr>
      <vt:lpstr>PowerPoint Presentation</vt:lpstr>
      <vt:lpstr>Thank you for listening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Oyinloye</dc:creator>
  <cp:lastModifiedBy>Claire Oyinloye</cp:lastModifiedBy>
  <cp:revision>1</cp:revision>
  <dcterms:created xsi:type="dcterms:W3CDTF">2024-02-29T15:07:48Z</dcterms:created>
  <dcterms:modified xsi:type="dcterms:W3CDTF">2024-03-03T19:48:53Z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