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6"/>
  </p:notesMasterIdLst>
  <p:handoutMasterIdLst>
    <p:handoutMasterId r:id="rId17"/>
  </p:handoutMasterIdLst>
  <p:sldIdLst>
    <p:sldId id="300" r:id="rId2"/>
    <p:sldId id="301" r:id="rId3"/>
    <p:sldId id="271" r:id="rId4"/>
    <p:sldId id="292" r:id="rId5"/>
    <p:sldId id="298" r:id="rId6"/>
    <p:sldId id="305" r:id="rId7"/>
    <p:sldId id="303" r:id="rId8"/>
    <p:sldId id="304" r:id="rId9"/>
    <p:sldId id="293" r:id="rId10"/>
    <p:sldId id="273" r:id="rId11"/>
    <p:sldId id="274" r:id="rId12"/>
    <p:sldId id="297" r:id="rId13"/>
    <p:sldId id="267" r:id="rId14"/>
    <p:sldId id="302" r:id="rId1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8" d="100"/>
          <a:sy n="118" d="100"/>
        </p:scale>
        <p:origin x="-143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86D85F3-C793-4936-8749-4ABD6AF09596}" type="datetimeFigureOut">
              <a:rPr lang="en-GB" smtClean="0"/>
              <a:t>06/12/2019</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1E44FC7E-6958-4D04-AA26-20D28C8DE7FB}" type="slidenum">
              <a:rPr lang="en-GB" smtClean="0"/>
              <a:t>‹#›</a:t>
            </a:fld>
            <a:endParaRPr lang="en-GB"/>
          </a:p>
        </p:txBody>
      </p:sp>
    </p:spTree>
    <p:extLst>
      <p:ext uri="{BB962C8B-B14F-4D97-AF65-F5344CB8AC3E}">
        <p14:creationId xmlns:p14="http://schemas.microsoft.com/office/powerpoint/2010/main" val="541637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820A381-2AEE-4A65-97B2-033DE3ABE64E}" type="datetimeFigureOut">
              <a:rPr lang="en-GB" smtClean="0"/>
              <a:t>06/12/2019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413786-8ED4-4A81-BDD6-23506B09E856}" type="slidenum">
              <a:rPr lang="en-US" altLang="en-US"/>
              <a:pPr eaLnBrk="1" hangingPunct="1"/>
              <a:t>1</a:t>
            </a:fld>
            <a:endParaRPr lang="en-US"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2</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3</a:t>
            </a:fld>
            <a:endParaRPr lang="en-GB"/>
          </a:p>
        </p:txBody>
      </p:sp>
    </p:spTree>
    <p:extLst>
      <p:ext uri="{BB962C8B-B14F-4D97-AF65-F5344CB8AC3E}">
        <p14:creationId xmlns:p14="http://schemas.microsoft.com/office/powerpoint/2010/main" val="799777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413786-8ED4-4A81-BDD6-23506B09E856}" type="slidenum">
              <a:rPr lang="en-US" altLang="en-US"/>
              <a:pPr eaLnBrk="1" hangingPunct="1"/>
              <a:t>6</a:t>
            </a:fld>
            <a:endParaRPr lang="en-US"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413786-8ED4-4A81-BDD6-23506B09E856}" type="slidenum">
              <a:rPr lang="en-US" altLang="en-US"/>
              <a:pPr eaLnBrk="1" hangingPunct="1"/>
              <a:t>8</a:t>
            </a:fld>
            <a:endParaRPr lang="en-US"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7DA329-282F-49CB-816B-234C1E135538}" type="slidenum">
              <a:rPr lang="en-GB">
                <a:cs typeface="Arial" charset="0"/>
              </a:rPr>
              <a:pPr fontAlgn="base">
                <a:spcBef>
                  <a:spcPct val="0"/>
                </a:spcBef>
                <a:spcAft>
                  <a:spcPct val="0"/>
                </a:spcAft>
                <a:defRPr/>
              </a:pPr>
              <a:t>12</a:t>
            </a:fld>
            <a:endParaRPr lang="en-GB">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 FORTH - MISSION</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13</a:t>
            </a:fld>
            <a:endParaRPr lang="en-GB"/>
          </a:p>
        </p:txBody>
      </p:sp>
    </p:spTree>
    <p:extLst>
      <p:ext uri="{BB962C8B-B14F-4D97-AF65-F5344CB8AC3E}">
        <p14:creationId xmlns:p14="http://schemas.microsoft.com/office/powerpoint/2010/main" val="14400299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413786-8ED4-4A81-BDD6-23506B09E856}" type="slidenum">
              <a:rPr lang="en-US" altLang="en-US"/>
              <a:pPr eaLnBrk="1" hangingPunct="1"/>
              <a:t>14</a:t>
            </a:fld>
            <a:endParaRPr lang="en-US" alt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06/12/2019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06/12/2019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06/12/2019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06/12/2019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06/12/2019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06/12/2019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google.co.uk/url?q=https://webstockreview.net/explore/cartoon-house-png/&amp;sa=U&amp;ved=0ahUKEwjswsyppovmAhVHZcAKHfS8Bm0QwW4INDAP&amp;usg=AOvVaw0jN0jNxXWzSPaNBWp9QvH9"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gi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0"/>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000" b="1" u="sng" dirty="0">
                <a:solidFill>
                  <a:schemeClr val="tx2"/>
                </a:solidFill>
              </a:rPr>
              <a:t>Stay Awake (Laudate 72: 1, 2b, 3c)</a:t>
            </a:r>
          </a:p>
        </p:txBody>
      </p:sp>
      <p:sp>
        <p:nvSpPr>
          <p:cNvPr id="2051" name="Text Box 3"/>
          <p:cNvSpPr txBox="1">
            <a:spLocks noChangeArrowheads="1"/>
          </p:cNvSpPr>
          <p:nvPr/>
        </p:nvSpPr>
        <p:spPr bwMode="auto">
          <a:xfrm>
            <a:off x="0" y="333375"/>
            <a:ext cx="9144000" cy="613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You do not know the hour when the Lord is coming.</a:t>
            </a:r>
          </a:p>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The Lord is coming soon!</a:t>
            </a:r>
          </a:p>
        </p:txBody>
      </p:sp>
    </p:spTree>
    <p:extLst>
      <p:ext uri="{BB962C8B-B14F-4D97-AF65-F5344CB8AC3E}">
        <p14:creationId xmlns:p14="http://schemas.microsoft.com/office/powerpoint/2010/main" val="975019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5311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384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Matthew 24:37-44</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a:t>
            </a:r>
            <a:r>
              <a:rPr lang="en-GB" sz="4000" i="1" dirty="0" smtClean="0">
                <a:solidFill>
                  <a:srgbClr val="0070C0"/>
                </a:solidFill>
              </a:rPr>
              <a:t>Matthew</a:t>
            </a:r>
            <a:r>
              <a:rPr lang="en-GB" sz="4000" i="1" dirty="0" smtClean="0">
                <a:solidFill>
                  <a:srgbClr val="0070C0"/>
                </a:solidFill>
              </a:rPr>
              <a:t>.</a:t>
            </a:r>
            <a:endParaRPr lang="en-GB" sz="4000" i="1" dirty="0" smtClean="0">
              <a:solidFill>
                <a:srgbClr val="0070C0"/>
              </a:solidFill>
            </a:endParaRP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0206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descr="Faith Filled Freebies: Free Noah&amp;Ark Clip Art and Lesson Links"/>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6" y="1484784"/>
            <a:ext cx="5328592" cy="4392488"/>
          </a:xfrm>
          <a:prstGeom prst="rect">
            <a:avLst/>
          </a:prstGeom>
          <a:noFill/>
          <a:ln>
            <a:noFill/>
          </a:ln>
        </p:spPr>
      </p:pic>
    </p:spTree>
    <p:extLst>
      <p:ext uri="{BB962C8B-B14F-4D97-AF65-F5344CB8AC3E}">
        <p14:creationId xmlns:p14="http://schemas.microsoft.com/office/powerpoint/2010/main" val="471590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0"/>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000" b="1" u="sng" dirty="0">
                <a:solidFill>
                  <a:schemeClr val="tx2"/>
                </a:solidFill>
              </a:rPr>
              <a:t>Stay Awake (Laudate 72: 1, 2b, 3c)</a:t>
            </a:r>
          </a:p>
        </p:txBody>
      </p:sp>
      <p:sp>
        <p:nvSpPr>
          <p:cNvPr id="2051" name="Text Box 3"/>
          <p:cNvSpPr txBox="1">
            <a:spLocks noChangeArrowheads="1"/>
          </p:cNvSpPr>
          <p:nvPr/>
        </p:nvSpPr>
        <p:spPr bwMode="auto">
          <a:xfrm>
            <a:off x="0" y="333375"/>
            <a:ext cx="9144000" cy="613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You do not know the hour when the Lord is coming.</a:t>
            </a:r>
          </a:p>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The Lord is coming soon!</a:t>
            </a:r>
          </a:p>
        </p:txBody>
      </p:sp>
    </p:spTree>
    <p:extLst>
      <p:ext uri="{BB962C8B-B14F-4D97-AF65-F5344CB8AC3E}">
        <p14:creationId xmlns:p14="http://schemas.microsoft.com/office/powerpoint/2010/main" val="4183266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descr="Image result for cartoon house images">
            <a:hlinkClick r:id="rId2"/>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39752" y="1772816"/>
            <a:ext cx="4320480" cy="4104456"/>
          </a:xfrm>
          <a:prstGeom prst="rect">
            <a:avLst/>
          </a:prstGeom>
          <a:noFill/>
          <a:ln>
            <a:noFill/>
          </a:ln>
        </p:spPr>
      </p:pic>
    </p:spTree>
    <p:extLst>
      <p:ext uri="{BB962C8B-B14F-4D97-AF65-F5344CB8AC3E}">
        <p14:creationId xmlns:p14="http://schemas.microsoft.com/office/powerpoint/2010/main" val="2305669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0"/>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000" b="1" u="sng" dirty="0">
                <a:solidFill>
                  <a:schemeClr val="tx2"/>
                </a:solidFill>
              </a:rPr>
              <a:t>Stay Awake (Laudate 72: 1, 2b, 3c)</a:t>
            </a:r>
          </a:p>
        </p:txBody>
      </p:sp>
      <p:sp>
        <p:nvSpPr>
          <p:cNvPr id="2051" name="Text Box 3"/>
          <p:cNvSpPr txBox="1">
            <a:spLocks noChangeArrowheads="1"/>
          </p:cNvSpPr>
          <p:nvPr/>
        </p:nvSpPr>
        <p:spPr bwMode="auto">
          <a:xfrm>
            <a:off x="0" y="333375"/>
            <a:ext cx="9144000" cy="613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You do not know the hour when the Lord is coming.</a:t>
            </a:r>
          </a:p>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The Lord is coming soon!</a:t>
            </a:r>
          </a:p>
        </p:txBody>
      </p:sp>
    </p:spTree>
    <p:extLst>
      <p:ext uri="{BB962C8B-B14F-4D97-AF65-F5344CB8AC3E}">
        <p14:creationId xmlns:p14="http://schemas.microsoft.com/office/powerpoint/2010/main" val="975142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Matthew 24:37-44</a:t>
            </a:r>
            <a:endParaRPr lang="en-GB" dirty="0">
              <a:solidFill>
                <a:srgbClr val="0070C0"/>
              </a:solidFill>
            </a:endParaRPr>
          </a:p>
        </p:txBody>
      </p:sp>
      <p:sp>
        <p:nvSpPr>
          <p:cNvPr id="3" name="Content Placeholder 2"/>
          <p:cNvSpPr>
            <a:spLocks noGrp="1"/>
          </p:cNvSpPr>
          <p:nvPr>
            <p:ph idx="1"/>
          </p:nvPr>
        </p:nvSpPr>
        <p:spPr/>
        <p:txBody>
          <a:bodyPr>
            <a:normAutofit/>
          </a:bodyPr>
          <a:lstStyle/>
          <a:p>
            <a:endParaRPr lang="en-GB" i="1" dirty="0" smtClean="0"/>
          </a:p>
          <a:p>
            <a:endParaRPr lang="en-GB" i="1" dirty="0"/>
          </a:p>
          <a:p>
            <a:endParaRPr lang="en-GB" i="1" dirty="0" smtClean="0"/>
          </a:p>
          <a:p>
            <a:r>
              <a:rPr lang="en-GB" sz="4400" i="1" dirty="0" smtClean="0">
                <a:solidFill>
                  <a:srgbClr val="0070C0"/>
                </a:solidFill>
              </a:rPr>
              <a:t>The Gospel of the Lord</a:t>
            </a:r>
          </a:p>
          <a:p>
            <a:r>
              <a:rPr lang="en-GB" sz="4400" b="1" dirty="0" smtClean="0">
                <a:solidFill>
                  <a:srgbClr val="0070C0"/>
                </a:solidFill>
              </a:rPr>
              <a:t>Praise to you, Lord Jesus Christ.</a:t>
            </a:r>
            <a:endParaRPr lang="en-GB" sz="44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0618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15" descr="C:\Users\sch8753525\AppData\Local\Microsoft\Windows\Temporary Internet Files\Content.IE5\JVF62O3J\2011916499_4d8f9f6585_m[1].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79712" y="1675596"/>
            <a:ext cx="4752527" cy="481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511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9" descr="C:\Users\sch8753525\AppData\Local\Microsoft\Windows\Temporary Internet Files\Content.IE5\SFD3QUE1\Happy_Birthday![1].pn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04887" y="2510631"/>
            <a:ext cx="7134225"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325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fontScale="90000"/>
          </a:bodyPr>
          <a:lstStyle/>
          <a:p>
            <a:pPr eaLnBrk="1" hangingPunct="1"/>
            <a:r>
              <a:rPr lang="en-GB" altLang="en-US" sz="8000" smtClean="0">
                <a:solidFill>
                  <a:srgbClr val="0070C0"/>
                </a:solidFill>
              </a:rPr>
              <a:t>Let us pray.</a:t>
            </a:r>
          </a:p>
        </p:txBody>
      </p:sp>
      <p:sp>
        <p:nvSpPr>
          <p:cNvPr id="10243" name="Content Placeholder 2"/>
          <p:cNvSpPr>
            <a:spLocks noGrp="1"/>
          </p:cNvSpPr>
          <p:nvPr>
            <p:ph idx="1"/>
          </p:nvPr>
        </p:nvSpPr>
        <p:spPr/>
        <p:txBody>
          <a:bodyPr/>
          <a:lstStyle/>
          <a:p>
            <a:pPr marL="0" indent="0">
              <a:buFont typeface="Arial" charset="0"/>
              <a:buNone/>
            </a:pPr>
            <a:endParaRPr lang="en-GB" altLang="en-US" dirty="0" smtClean="0"/>
          </a:p>
          <a:p>
            <a:pPr marL="0" indent="0" algn="ctr" eaLnBrk="1" hangingPunct="1">
              <a:buFont typeface="Arial" charset="0"/>
              <a:buNone/>
            </a:pPr>
            <a:r>
              <a:rPr lang="en-GB" altLang="en-US" sz="2800" dirty="0" smtClean="0">
                <a:solidFill>
                  <a:srgbClr val="0070C0"/>
                </a:solidFill>
              </a:rPr>
              <a:t>Dear Lord Jesus,</a:t>
            </a:r>
          </a:p>
          <a:p>
            <a:pPr marL="0" indent="0" algn="ctr" eaLnBrk="1" hangingPunct="1">
              <a:buFont typeface="Arial" charset="0"/>
              <a:buNone/>
            </a:pPr>
            <a:r>
              <a:rPr lang="en-GB" altLang="en-US" sz="2800" dirty="0" smtClean="0">
                <a:solidFill>
                  <a:srgbClr val="0070C0"/>
                </a:solidFill>
              </a:rPr>
              <a:t>Please help us to get ready during Advent to meet you with joy this Christmas and when You come again in </a:t>
            </a:r>
            <a:r>
              <a:rPr lang="en-GB" altLang="en-US" sz="2800" dirty="0">
                <a:solidFill>
                  <a:srgbClr val="0070C0"/>
                </a:solidFill>
              </a:rPr>
              <a:t>Y</a:t>
            </a:r>
            <a:r>
              <a:rPr lang="en-GB" altLang="en-US" sz="2800" dirty="0" smtClean="0">
                <a:solidFill>
                  <a:srgbClr val="0070C0"/>
                </a:solidFill>
              </a:rPr>
              <a:t>our glory.</a:t>
            </a:r>
          </a:p>
          <a:p>
            <a:pPr marL="0" indent="0" algn="ctr" eaLnBrk="1" hangingPunct="1">
              <a:buFont typeface="Arial" charset="0"/>
              <a:buNone/>
            </a:pPr>
            <a:r>
              <a:rPr lang="en-GB" altLang="en-US" sz="2800" dirty="0" smtClean="0">
                <a:solidFill>
                  <a:srgbClr val="0070C0"/>
                </a:solidFill>
              </a:rPr>
              <a:t>Amen.</a:t>
            </a:r>
          </a:p>
          <a:p>
            <a:pPr marL="0" indent="0" eaLnBrk="1" hangingPunct="1"/>
            <a:endParaRPr lang="en-GB" altLang="en-US" dirty="0" smtClean="0"/>
          </a:p>
        </p:txBody>
      </p:sp>
      <p:pic>
        <p:nvPicPr>
          <p:cNvPr id="10244" name="Picture 2" descr="pray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9925" y="44450"/>
            <a:ext cx="201612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0"/>
            <a:ext cx="153828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312" y="4149080"/>
            <a:ext cx="153828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descr="prayer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998" y="4149080"/>
            <a:ext cx="1538287"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5207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2000" dirty="0" smtClean="0">
                <a:solidFill>
                  <a:srgbClr val="0070C0"/>
                </a:solidFill>
              </a:rPr>
              <a:t>Advent helps us to get ready for Christmas. It is a time to make an extra effort to be more loving towards each other and to pray together.</a:t>
            </a:r>
            <a:br>
              <a:rPr lang="en-GB" sz="2000" dirty="0" smtClean="0">
                <a:solidFill>
                  <a:srgbClr val="0070C0"/>
                </a:solidFill>
              </a:rPr>
            </a:br>
            <a:r>
              <a:rPr lang="en-GB" sz="2000" dirty="0" smtClean="0">
                <a:solidFill>
                  <a:srgbClr val="0070C0"/>
                </a:solidFill>
              </a:rPr>
              <a:t>This week, let’s all remember to say our prayers together at home and at school. We will all take turns in taking home a travelling crib!</a:t>
            </a:r>
            <a:endParaRPr lang="en-GB" sz="2000" dirty="0">
              <a:solidFill>
                <a:srgbClr val="0070C0"/>
              </a:solidFill>
            </a:endParaRPr>
          </a:p>
        </p:txBody>
      </p:sp>
      <p:pic>
        <p:nvPicPr>
          <p:cNvPr id="3081" name="Picture 9"/>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C:\Users\sch8753525\AppData\Local\Microsoft\Windows\Temporary Internet Files\Content.IE5\NY3JE61H\back+to+school[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7" y="34242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Olive wood Nativity Scene in irregular stable 20x30x20 cm, Bethlehem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808" y="1412776"/>
            <a:ext cx="295232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1250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0" y="0"/>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000" b="1" u="sng" dirty="0">
                <a:solidFill>
                  <a:schemeClr val="tx2"/>
                </a:solidFill>
              </a:rPr>
              <a:t>Stay Awake (Laudate 72: 1, 2b, 3c)</a:t>
            </a:r>
          </a:p>
        </p:txBody>
      </p:sp>
      <p:sp>
        <p:nvSpPr>
          <p:cNvPr id="2051" name="Text Box 3"/>
          <p:cNvSpPr txBox="1">
            <a:spLocks noChangeArrowheads="1"/>
          </p:cNvSpPr>
          <p:nvPr/>
        </p:nvSpPr>
        <p:spPr bwMode="auto">
          <a:xfrm>
            <a:off x="0" y="333375"/>
            <a:ext cx="9144000" cy="613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You do not know the hour when the Lord is coming.</a:t>
            </a:r>
          </a:p>
          <a:p>
            <a:pPr eaLnBrk="1" hangingPunct="1">
              <a:spcBef>
                <a:spcPct val="50000"/>
              </a:spcBef>
            </a:pPr>
            <a:r>
              <a:rPr lang="en-GB" altLang="en-US" sz="6100" dirty="0">
                <a:solidFill>
                  <a:schemeClr val="tx2"/>
                </a:solidFill>
              </a:rPr>
              <a:t>Stay awake, be ready,</a:t>
            </a:r>
          </a:p>
          <a:p>
            <a:pPr eaLnBrk="1" hangingPunct="1">
              <a:spcBef>
                <a:spcPct val="50000"/>
              </a:spcBef>
            </a:pPr>
            <a:r>
              <a:rPr lang="en-GB" altLang="en-US" sz="6100" dirty="0">
                <a:solidFill>
                  <a:schemeClr val="tx2"/>
                </a:solidFill>
              </a:rPr>
              <a:t>The Lord is coming soon!</a:t>
            </a:r>
          </a:p>
        </p:txBody>
      </p:sp>
    </p:spTree>
    <p:extLst>
      <p:ext uri="{BB962C8B-B14F-4D97-AF65-F5344CB8AC3E}">
        <p14:creationId xmlns:p14="http://schemas.microsoft.com/office/powerpoint/2010/main" val="12099033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818</TotalTime>
  <Words>298</Words>
  <Application>Microsoft Office PowerPoint</Application>
  <PresentationFormat>On-screen Show (4:3)</PresentationFormat>
  <Paragraphs>48</Paragraphs>
  <Slides>14</Slides>
  <Notes>8</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Matthew 24:37-44</vt:lpstr>
      <vt:lpstr>PowerPoint Presentation</vt:lpstr>
      <vt:lpstr>PowerPoint Presentation</vt:lpstr>
      <vt:lpstr>PowerPoint Presentation</vt:lpstr>
      <vt:lpstr>PowerPoint Presentation</vt:lpstr>
      <vt:lpstr>Matthew 24:37-44</vt:lpstr>
      <vt:lpstr>PowerPoint Presentation</vt:lpstr>
      <vt:lpstr>PowerPoint Presentation</vt:lpstr>
      <vt:lpstr>Let us pray.</vt:lpstr>
      <vt:lpstr>Advent helps us to get ready for Christmas. It is a time to make an extra effort to be more loving towards each other and to pray together. This week, let’s all remember to say our prayers together at home and at school. We will all take turns in taking home a travelling crib!</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sch8753525</cp:lastModifiedBy>
  <cp:revision>66</cp:revision>
  <cp:lastPrinted>2019-11-27T21:28:53Z</cp:lastPrinted>
  <dcterms:created xsi:type="dcterms:W3CDTF">2017-04-26T10:13:58Z</dcterms:created>
  <dcterms:modified xsi:type="dcterms:W3CDTF">2019-12-06T13:07:36Z</dcterms:modified>
</cp:coreProperties>
</file>