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5"/>
  </p:notesMasterIdLst>
  <p:sldIdLst>
    <p:sldId id="391" r:id="rId2"/>
    <p:sldId id="392" r:id="rId3"/>
    <p:sldId id="293" r:id="rId4"/>
    <p:sldId id="404" r:id="rId5"/>
    <p:sldId id="403" r:id="rId6"/>
    <p:sldId id="402" r:id="rId7"/>
    <p:sldId id="273" r:id="rId8"/>
    <p:sldId id="367" r:id="rId9"/>
    <p:sldId id="372" r:id="rId10"/>
    <p:sldId id="267" r:id="rId11"/>
    <p:sldId id="371" r:id="rId12"/>
    <p:sldId id="405" r:id="rId13"/>
    <p:sldId id="385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8" autoAdjust="0"/>
    <p:restoredTop sz="94660"/>
  </p:normalViewPr>
  <p:slideViewPr>
    <p:cSldViewPr>
      <p:cViewPr varScale="1">
        <p:scale>
          <a:sx n="88" d="100"/>
          <a:sy n="88" d="100"/>
        </p:scale>
        <p:origin x="1334" y="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20A381-2AEE-4A65-97B2-033DE3ABE64E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FF277A7-6CB7-4B19-8DCC-4A21DBE344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37957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GO FORTH - MISSION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F277A7-6CB7-4B19-8DCC-4A21DBE34424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00299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33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31747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17DA329-282F-49CB-816B-234C1E135538}" type="slidenum">
              <a:rPr lang="en-GB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11</a:t>
            </a:fld>
            <a:endParaRPr lang="en-GB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18814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16421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71871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9565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33910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56983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09313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676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59652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78250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78953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06260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B3A014-E3C9-4CBA-9332-93628C8D897A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19099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5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9.jpg"/><Relationship Id="rId12" Type="http://schemas.openxmlformats.org/officeDocument/2006/relationships/image" Target="../media/image2.png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8.jpg"/><Relationship Id="rId11" Type="http://schemas.openxmlformats.org/officeDocument/2006/relationships/image" Target="../media/image13.jpg"/><Relationship Id="rId5" Type="http://schemas.openxmlformats.org/officeDocument/2006/relationships/image" Target="../media/image7.jpeg"/><Relationship Id="rId10" Type="http://schemas.openxmlformats.org/officeDocument/2006/relationships/image" Target="../media/image12.png"/><Relationship Id="rId4" Type="http://schemas.openxmlformats.org/officeDocument/2006/relationships/image" Target="../media/image6.jpg"/><Relationship Id="rId9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2.png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2.png"/><Relationship Id="rId4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2.png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.png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image" Target="../media/image17.gif"/><Relationship Id="rId5" Type="http://schemas.openxmlformats.org/officeDocument/2006/relationships/image" Target="../media/image16.png"/><Relationship Id="rId4" Type="http://schemas.openxmlformats.org/officeDocument/2006/relationships/notesSlide" Target="../notesSlides/notesSlide1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0.jpeg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notesSlide" Target="../notesSlides/notesSlide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5" Type="http://schemas.openxmlformats.org/officeDocument/2006/relationships/image" Target="../media/image2.png"/><Relationship Id="rId4" Type="http://schemas.openxmlformats.org/officeDocument/2006/relationships/image" Target="../media/image5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5" Type="http://schemas.openxmlformats.org/officeDocument/2006/relationships/image" Target="../media/image2.png"/><Relationship Id="rId4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b="1" dirty="0" smtClean="0">
                <a:solidFill>
                  <a:schemeClr val="tx2"/>
                </a:solidFill>
              </a:rPr>
              <a:t>Going </a:t>
            </a:r>
            <a:r>
              <a:rPr lang="en-GB" b="1" dirty="0">
                <a:solidFill>
                  <a:schemeClr val="tx2"/>
                </a:solidFill>
              </a:rPr>
              <a:t>on a little further, he saw </a:t>
            </a:r>
            <a:r>
              <a:rPr lang="en-GB" b="1" dirty="0" smtClean="0">
                <a:solidFill>
                  <a:schemeClr val="tx2"/>
                </a:solidFill>
              </a:rPr>
              <a:t>James, </a:t>
            </a:r>
            <a:r>
              <a:rPr lang="en-GB" b="1" dirty="0">
                <a:solidFill>
                  <a:schemeClr val="tx2"/>
                </a:solidFill>
              </a:rPr>
              <a:t>son of </a:t>
            </a:r>
            <a:r>
              <a:rPr lang="en-GB" b="1" dirty="0" smtClean="0">
                <a:solidFill>
                  <a:schemeClr val="tx2"/>
                </a:solidFill>
              </a:rPr>
              <a:t>Zebedee, </a:t>
            </a:r>
            <a:r>
              <a:rPr lang="en-GB" b="1" dirty="0">
                <a:solidFill>
                  <a:schemeClr val="tx2"/>
                </a:solidFill>
              </a:rPr>
              <a:t>and his brother John; they too were in their boat, mending their nets. </a:t>
            </a:r>
          </a:p>
        </p:txBody>
      </p:sp>
      <p:pic>
        <p:nvPicPr>
          <p:cNvPr id="5" name="Picture 4" descr="Standard Bible Story Readers – Book Four – La Vista Church ...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1840" y="3212976"/>
            <a:ext cx="2741801" cy="3336032"/>
          </a:xfrm>
          <a:prstGeom prst="rect">
            <a:avLst/>
          </a:prstGeom>
        </p:spPr>
      </p:pic>
      <p:pic>
        <p:nvPicPr>
          <p:cNvPr id="6" name="Audio 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623300" y="6337300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14413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b="1" dirty="0">
                <a:solidFill>
                  <a:schemeClr val="tx2"/>
                </a:solidFill>
              </a:rPr>
              <a:t>He called them at once and, leaving their father Zebedee in the boat with the men he employed, they went after him. 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 descr="Turning Points in Life – A Sermon on Matthew 4:12-23 ...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3863181"/>
            <a:ext cx="5524476" cy="2320280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623300" y="6337300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2953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0070C0"/>
                </a:solidFill>
              </a:rPr>
              <a:t>Mark 1:14-20</a:t>
            </a:r>
            <a:endParaRPr lang="en-GB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GB" i="1" dirty="0" smtClean="0"/>
          </a:p>
          <a:p>
            <a:endParaRPr lang="en-GB" i="1" dirty="0"/>
          </a:p>
          <a:p>
            <a:endParaRPr lang="en-GB" i="1" dirty="0" smtClean="0"/>
          </a:p>
          <a:p>
            <a:r>
              <a:rPr lang="en-GB" sz="4400" i="1" dirty="0" smtClean="0">
                <a:solidFill>
                  <a:srgbClr val="0070C0"/>
                </a:solidFill>
              </a:rPr>
              <a:t>The Gospel of the Lord</a:t>
            </a:r>
          </a:p>
          <a:p>
            <a:r>
              <a:rPr lang="en-GB" sz="4400" b="1" dirty="0" smtClean="0">
                <a:solidFill>
                  <a:srgbClr val="0070C0"/>
                </a:solidFill>
              </a:rPr>
              <a:t>Praise to you, Lord Jesus Christ.</a:t>
            </a:r>
            <a:endParaRPr lang="en-GB" sz="4400" b="1" dirty="0">
              <a:solidFill>
                <a:srgbClr val="0070C0"/>
              </a:solidFill>
            </a:endParaRPr>
          </a:p>
        </p:txBody>
      </p:sp>
      <p:pic>
        <p:nvPicPr>
          <p:cNvPr id="4" name="Picture 32" descr="C:\Users\sch8753525\AppData\Local\Microsoft\Windows\Temporary Internet Files\Content.IE5\036YOBRD\SundayGospel_225[1].jpg"/>
          <p:cNvPicPr>
            <a:picLocks noGrp="1" noChangeAspect="1" noChangeArrowheads="1"/>
          </p:cNvPicPr>
          <p:nvPr>
            <p:ph idx="4294967295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8238" y="260350"/>
            <a:ext cx="1655762" cy="1368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623300" y="6337300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30618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chemeClr val="tx2"/>
                </a:solidFill>
              </a:rPr>
              <a:t>Fishers of Men</a:t>
            </a:r>
            <a:endParaRPr lang="en-GB" b="1" dirty="0">
              <a:solidFill>
                <a:schemeClr val="tx2"/>
              </a:solidFill>
            </a:endParaRPr>
          </a:p>
        </p:txBody>
      </p:sp>
      <p:pic>
        <p:nvPicPr>
          <p:cNvPr id="8" name="Content Placeholder 7" descr="reflections – Page 3 – In Caelo et in Terra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1916832"/>
            <a:ext cx="5943550" cy="4140673"/>
          </a:xfrm>
        </p:spPr>
      </p:pic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623300" y="6337300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77927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chemeClr val="tx2"/>
                </a:solidFill>
              </a:rPr>
              <a:t>Follow me</a:t>
            </a:r>
            <a:endParaRPr lang="en-GB" b="1" dirty="0">
              <a:solidFill>
                <a:schemeClr val="tx2"/>
              </a:solidFill>
            </a:endParaRPr>
          </a:p>
        </p:txBody>
      </p:sp>
      <p:pic>
        <p:nvPicPr>
          <p:cNvPr id="4" name="Content Placeholder 3" descr="Turning Points in Life – A Sermon on Matthew 4:12-23 ...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3063081"/>
            <a:ext cx="3810000" cy="160020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623300" y="6337300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91051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 smtClean="0">
                <a:solidFill>
                  <a:schemeClr val="tx2"/>
                </a:solidFill>
              </a:rPr>
              <a:t>How can we follow in Jesus’ footsteps?</a:t>
            </a:r>
            <a:endParaRPr lang="en-GB" b="1" dirty="0">
              <a:solidFill>
                <a:schemeClr val="tx2"/>
              </a:solidFill>
            </a:endParaRPr>
          </a:p>
        </p:txBody>
      </p:sp>
      <p:pic>
        <p:nvPicPr>
          <p:cNvPr id="4" name="Content Placeholder 3" descr="&lt;strong&gt;Kindness&lt;/strong&gt; and UX. What do I know? Blogjune 2019/13 ..."/>
          <p:cNvPicPr>
            <a:picLocks noGrp="1" noChangeAspect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2204864"/>
            <a:ext cx="3394720" cy="1004492"/>
          </a:xfrm>
        </p:spPr>
      </p:pic>
      <p:pic>
        <p:nvPicPr>
          <p:cNvPr id="5" name="Picture 4" descr="How to Resist Being &lt;strong&gt;Helpful&lt;/strong&gt; | Leadership Freak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308" y="3407241"/>
            <a:ext cx="2518489" cy="1677943"/>
          </a:xfrm>
          <a:prstGeom prst="rect">
            <a:avLst/>
          </a:prstGeom>
        </p:spPr>
      </p:pic>
      <p:pic>
        <p:nvPicPr>
          <p:cNvPr id="6" name="Picture 5" descr="Some thoughts on &lt;strong&gt;forgiveness&lt;/strong&gt; – Beyond Meds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9424" y="4980857"/>
            <a:ext cx="2813298" cy="1823017"/>
          </a:xfrm>
          <a:prstGeom prst="rect">
            <a:avLst/>
          </a:prstGeom>
        </p:spPr>
      </p:pic>
      <p:pic>
        <p:nvPicPr>
          <p:cNvPr id="7" name="Picture 6" descr="&lt;strong&gt;Love&lt;/strong&gt; them to life | Sunshine's Reflections Blo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3228" y="3219612"/>
            <a:ext cx="2487168" cy="1493520"/>
          </a:xfrm>
          <a:prstGeom prst="rect">
            <a:avLst/>
          </a:prstGeom>
        </p:spPr>
      </p:pic>
      <p:pic>
        <p:nvPicPr>
          <p:cNvPr id="9" name="Picture 8" descr="&lt;strong&gt;Love&lt;/strong&gt; PNG Transparent Images | PNG All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0494" y="1255130"/>
            <a:ext cx="3523506" cy="2202191"/>
          </a:xfrm>
          <a:prstGeom prst="rect">
            <a:avLst/>
          </a:prstGeom>
        </p:spPr>
      </p:pic>
      <p:pic>
        <p:nvPicPr>
          <p:cNvPr id="10" name="Picture 9" descr="Download &lt;strong&gt;Share&lt;/strong&gt; Images PNG Download Free HQ PNG Image ...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5013176"/>
            <a:ext cx="3779912" cy="2009953"/>
          </a:xfrm>
          <a:prstGeom prst="rect">
            <a:avLst/>
          </a:prstGeom>
        </p:spPr>
      </p:pic>
      <p:pic>
        <p:nvPicPr>
          <p:cNvPr id="11" name="Picture 10" descr="File:&lt;strong&gt;Listen&lt;/strong&gt; - David Guetta.png - Wikimedia Commons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6181" y="3922758"/>
            <a:ext cx="3189536" cy="815287"/>
          </a:xfrm>
          <a:prstGeom prst="rect">
            <a:avLst/>
          </a:prstGeom>
        </p:spPr>
      </p:pic>
      <p:pic>
        <p:nvPicPr>
          <p:cNvPr id="12" name="Picture 11" descr="5 Benefits of Leaders Who &lt;strong&gt;Care&lt;/strong&gt; About their Messages — The ...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8264" y="4795276"/>
            <a:ext cx="2062724" cy="2062724"/>
          </a:xfrm>
          <a:prstGeom prst="rect">
            <a:avLst/>
          </a:prstGeom>
        </p:spPr>
      </p:pic>
      <p:pic>
        <p:nvPicPr>
          <p:cNvPr id="13" name="Audio 1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8623300" y="6337300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83225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15" descr="C:\Users\sch8753525\AppData\Local\Microsoft\Windows\Temporary Internet Files\Content.IE5\JVF62O3J\2011916499_4d8f9f6585_m[1].jpg"/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79712" y="1675596"/>
            <a:ext cx="4752527" cy="4812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623300" y="6337300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12511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 descr="C:\Users\sch8753525\AppData\Local\Microsoft\Windows\Temporary Internet Files\Content.IE5\JVF62O3J\2011916499_4d8f9f6585_m[1].jpg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57200" y="205465"/>
            <a:ext cx="1341755" cy="1358900"/>
          </a:xfrm>
          <a:prstGeom prst="rect">
            <a:avLst/>
          </a:prstGeom>
          <a:noFill/>
          <a:extLst/>
        </p:spPr>
      </p:pic>
      <p:pic>
        <p:nvPicPr>
          <p:cNvPr id="5" name="Picture 4" descr="C:\Users\sch8753525\AppData\Local\Microsoft\Windows\Temporary Internet Files\Content.IE5\JVF62O3J\2011916499_4d8f9f6585_m[1].jpg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339752" y="205465"/>
            <a:ext cx="1341755" cy="1358900"/>
          </a:xfrm>
          <a:prstGeom prst="rect">
            <a:avLst/>
          </a:prstGeom>
          <a:noFill/>
          <a:extLst/>
        </p:spPr>
      </p:pic>
      <p:pic>
        <p:nvPicPr>
          <p:cNvPr id="6" name="Picture 5" descr="C:\Users\sch8753525\AppData\Local\Microsoft\Windows\Temporary Internet Files\Content.IE5\JVF62O3J\2011916499_4d8f9f6585_m[1].jpg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067944" y="166688"/>
            <a:ext cx="1341755" cy="1358900"/>
          </a:xfrm>
          <a:prstGeom prst="rect">
            <a:avLst/>
          </a:prstGeom>
          <a:noFill/>
          <a:extLst/>
        </p:spPr>
      </p:pic>
      <p:pic>
        <p:nvPicPr>
          <p:cNvPr id="7" name="Content Placeholder 6" descr="C:\Users\sch8753525\AppData\Local\Microsoft\Windows\Temporary Internet Files\Content.IE5\JVF62O3J\2011916499_4d8f9f6585_m[1].jpg"/>
          <p:cNvPicPr>
            <a:picLocks noGrp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796136" y="216283"/>
            <a:ext cx="1416745" cy="1289149"/>
          </a:xfrm>
          <a:prstGeom prst="rect">
            <a:avLst/>
          </a:prstGeom>
          <a:noFill/>
          <a:extLst/>
        </p:spPr>
      </p:pic>
      <p:pic>
        <p:nvPicPr>
          <p:cNvPr id="8" name="Picture 7" descr="C:\Users\sch8753525\AppData\Local\Microsoft\Windows\Temporary Internet Files\Content.IE5\JVF62O3J\2011916499_4d8f9f6585_m[1].jpg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538263" y="146532"/>
            <a:ext cx="1341755" cy="1358900"/>
          </a:xfrm>
          <a:prstGeom prst="rect">
            <a:avLst/>
          </a:prstGeom>
          <a:noFill/>
          <a:extLst/>
        </p:spPr>
      </p:pic>
      <p:sp>
        <p:nvSpPr>
          <p:cNvPr id="3" name="Rectangle 2"/>
          <p:cNvSpPr/>
          <p:nvPr/>
        </p:nvSpPr>
        <p:spPr>
          <a:xfrm>
            <a:off x="1403648" y="1972681"/>
            <a:ext cx="7128792" cy="43964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solidFill>
                  <a:schemeClr val="tx2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Reception - Adam &amp; William </a:t>
            </a:r>
            <a:endParaRPr lang="en-GB" sz="3200" b="1" dirty="0" smtClean="0">
              <a:solidFill>
                <a:schemeClr val="tx2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3200" b="1" dirty="0" smtClean="0">
                <a:solidFill>
                  <a:schemeClr val="tx2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</a:t>
            </a:r>
            <a:r>
              <a:rPr lang="en-GB" sz="3200" b="1" dirty="0">
                <a:solidFill>
                  <a:schemeClr val="tx2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1 - James &amp; </a:t>
            </a:r>
            <a:r>
              <a:rPr lang="en-GB" sz="3200" b="1" dirty="0" err="1">
                <a:solidFill>
                  <a:schemeClr val="tx2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Iniya</a:t>
            </a:r>
            <a:r>
              <a:rPr lang="en-GB" sz="3200" b="1" dirty="0">
                <a:solidFill>
                  <a:schemeClr val="tx2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sz="3200" b="1" dirty="0" smtClean="0">
              <a:solidFill>
                <a:schemeClr val="tx2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3200" b="1" dirty="0" smtClean="0">
                <a:solidFill>
                  <a:schemeClr val="tx2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</a:t>
            </a:r>
            <a:r>
              <a:rPr lang="en-GB" sz="3200" b="1" dirty="0">
                <a:solidFill>
                  <a:schemeClr val="tx2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2 - Lucas &amp; Edward </a:t>
            </a:r>
            <a:endParaRPr lang="en-GB" sz="3200" b="1" dirty="0" smtClean="0">
              <a:solidFill>
                <a:schemeClr val="tx2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3200" b="1" dirty="0" smtClean="0">
                <a:solidFill>
                  <a:schemeClr val="tx2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</a:t>
            </a:r>
            <a:r>
              <a:rPr lang="en-GB" sz="3200" b="1" dirty="0">
                <a:solidFill>
                  <a:schemeClr val="tx2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3 - Farhan &amp; Oscar </a:t>
            </a:r>
            <a:endParaRPr lang="en-GB" sz="3200" b="1" dirty="0" smtClean="0">
              <a:solidFill>
                <a:schemeClr val="tx2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3200" b="1" dirty="0" smtClean="0">
                <a:solidFill>
                  <a:schemeClr val="tx2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</a:t>
            </a:r>
            <a:r>
              <a:rPr lang="en-GB" sz="3200" b="1" dirty="0">
                <a:solidFill>
                  <a:schemeClr val="tx2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4 - </a:t>
            </a:r>
            <a:r>
              <a:rPr lang="en-GB" sz="3200" b="1" dirty="0" err="1">
                <a:solidFill>
                  <a:schemeClr val="tx2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Srikrish</a:t>
            </a:r>
            <a:r>
              <a:rPr lang="en-GB" sz="3200" b="1" dirty="0">
                <a:solidFill>
                  <a:schemeClr val="tx2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&amp; Jessie </a:t>
            </a:r>
            <a:endParaRPr lang="en-GB" sz="3200" b="1" dirty="0" smtClean="0">
              <a:solidFill>
                <a:schemeClr val="tx2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3200" b="1" dirty="0" smtClean="0">
                <a:solidFill>
                  <a:schemeClr val="tx2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</a:t>
            </a:r>
            <a:r>
              <a:rPr lang="en-GB" sz="3200" b="1" dirty="0">
                <a:solidFill>
                  <a:schemeClr val="tx2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5 - Nadia &amp; Lucy </a:t>
            </a:r>
            <a:endParaRPr lang="en-GB" sz="3200" b="1" dirty="0" smtClean="0">
              <a:solidFill>
                <a:schemeClr val="tx2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3200" b="1" dirty="0" smtClean="0">
                <a:solidFill>
                  <a:schemeClr val="tx2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</a:t>
            </a:r>
            <a:r>
              <a:rPr lang="en-GB" sz="3200" b="1" dirty="0">
                <a:solidFill>
                  <a:schemeClr val="tx2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6 - Alanna &amp; </a:t>
            </a:r>
            <a:r>
              <a:rPr lang="en-GB" sz="3200" b="1" dirty="0" err="1">
                <a:solidFill>
                  <a:schemeClr val="tx2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Klaudia</a:t>
            </a:r>
            <a:endParaRPr lang="en-GB" sz="3200" b="1" dirty="0">
              <a:solidFill>
                <a:schemeClr val="tx2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Audio 8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623300" y="6337300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86177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9" descr="C:\Users\sch8753525\AppData\Local\Microsoft\Windows\Temporary Internet Files\Content.IE5\SFD3QUE1\Happy_Birthday![1].png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04887" y="2510631"/>
            <a:ext cx="7134225" cy="2705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623300" y="6337300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67340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2000" b="1" i="1" dirty="0" smtClean="0">
                <a:solidFill>
                  <a:schemeClr val="tx2"/>
                </a:solidFill>
              </a:rPr>
              <a:t/>
            </a:r>
            <a:br>
              <a:rPr lang="en-GB" sz="2000" b="1" i="1" dirty="0" smtClean="0">
                <a:solidFill>
                  <a:schemeClr val="tx2"/>
                </a:solidFill>
              </a:rPr>
            </a:br>
            <a:r>
              <a:rPr lang="en-GB" sz="3200" b="1" dirty="0" smtClean="0">
                <a:solidFill>
                  <a:schemeClr val="tx2"/>
                </a:solidFill>
              </a:rPr>
              <a:t>How can we follow Jesus more closely this week ?</a:t>
            </a:r>
            <a:endParaRPr lang="en-GB" sz="3200" b="1" i="1" dirty="0">
              <a:solidFill>
                <a:schemeClr val="tx2"/>
              </a:solidFill>
            </a:endParaRPr>
          </a:p>
        </p:txBody>
      </p:sp>
      <p:pic>
        <p:nvPicPr>
          <p:cNvPr id="3081" name="Picture 9"/>
          <p:cNvPicPr>
            <a:picLocks noGrp="1" noChangeAspect="1" noChangeArrowheads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57200" y="2553761"/>
            <a:ext cx="8229600" cy="26188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4" name="Picture 2" descr="C:\Users\sch8753525\AppData\Local\Microsoft\Windows\Temporary Internet Files\Content.IE5\NY3JE61H\back+to+school[1].gif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7237" y="3424237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623300" y="6337300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71250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 algn="ctr">
              <a:buNone/>
            </a:pPr>
            <a:r>
              <a:rPr lang="en-GB" sz="4400" b="1" dirty="0">
                <a:solidFill>
                  <a:schemeClr val="tx2"/>
                </a:solidFill>
              </a:rPr>
              <a:t>Dear Lord Jesus, </a:t>
            </a:r>
            <a:endParaRPr lang="en-GB" sz="4400" b="1" dirty="0" smtClean="0">
              <a:solidFill>
                <a:schemeClr val="tx2"/>
              </a:solidFill>
            </a:endParaRPr>
          </a:p>
          <a:p>
            <a:pPr marL="0" indent="0" algn="ctr">
              <a:buNone/>
            </a:pPr>
            <a:r>
              <a:rPr lang="en-GB" sz="4400" b="1" dirty="0" smtClean="0">
                <a:solidFill>
                  <a:schemeClr val="tx2"/>
                </a:solidFill>
              </a:rPr>
              <a:t>Please help me as I try to follow in your footsteps in what I say and do each day. </a:t>
            </a:r>
            <a:endParaRPr lang="en-GB" sz="4400" b="1" dirty="0">
              <a:solidFill>
                <a:schemeClr val="tx2"/>
              </a:solidFill>
            </a:endParaRPr>
          </a:p>
          <a:p>
            <a:pPr marL="0" indent="0" algn="ctr">
              <a:buNone/>
            </a:pPr>
            <a:r>
              <a:rPr lang="en-GB" sz="4400" b="1" dirty="0" smtClean="0">
                <a:solidFill>
                  <a:schemeClr val="tx2"/>
                </a:solidFill>
              </a:rPr>
              <a:t>Amen</a:t>
            </a:r>
            <a:r>
              <a:rPr lang="en-GB" sz="4400" b="1" dirty="0">
                <a:solidFill>
                  <a:schemeClr val="tx2"/>
                </a:solidFill>
              </a:rPr>
              <a:t>.</a:t>
            </a:r>
          </a:p>
          <a:p>
            <a:pPr marL="0" indent="0" algn="ctr">
              <a:buNone/>
            </a:pPr>
            <a:endParaRPr lang="en-GB" sz="4400" dirty="0">
              <a:solidFill>
                <a:schemeClr val="tx2"/>
              </a:solidFill>
            </a:endParaRPr>
          </a:p>
        </p:txBody>
      </p:sp>
      <p:pic>
        <p:nvPicPr>
          <p:cNvPr id="10244" name="Picture 2" descr="prayer clipart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2865" y="-528073"/>
            <a:ext cx="2016125" cy="2117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5" name="Picture 2" descr="prayer clipart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00" y="0"/>
            <a:ext cx="1538288" cy="1614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6" name="Picture 2" descr="prayer clipart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4869160"/>
            <a:ext cx="1538287" cy="161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7" name="Picture 2" descr="prayer clipart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4960441"/>
            <a:ext cx="1538287" cy="1433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623300" y="6337300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0740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reflections – Page 3 – In Caelo et in Terra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980728"/>
            <a:ext cx="7371344" cy="5135370"/>
          </a:xfrm>
          <a:prstGeom prst="rect">
            <a:avLst/>
          </a:prstGeom>
        </p:spPr>
      </p:pic>
      <p:pic>
        <p:nvPicPr>
          <p:cNvPr id="6" name="Audio 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623300" y="6337300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4934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 smtClean="0">
                <a:solidFill>
                  <a:schemeClr val="tx2"/>
                </a:solidFill>
              </a:rPr>
              <a:t>Thank you for taking part in our Good News Assembly!</a:t>
            </a:r>
            <a:endParaRPr lang="en-GB" b="1" dirty="0">
              <a:solidFill>
                <a:schemeClr val="tx2"/>
              </a:solidFill>
            </a:endParaRPr>
          </a:p>
        </p:txBody>
      </p:sp>
      <p:pic>
        <p:nvPicPr>
          <p:cNvPr id="4" name="Picture 9"/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57200" y="2553761"/>
            <a:ext cx="8229600" cy="26188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623300" y="6337300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83553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1642</TotalTime>
  <Words>168</Words>
  <Application>Microsoft Office PowerPoint</Application>
  <PresentationFormat>On-screen Show (4:3)</PresentationFormat>
  <Paragraphs>26</Paragraphs>
  <Slides>13</Slides>
  <Notes>2</Notes>
  <HiddenSlides>0</HiddenSlides>
  <MMClips>13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Times New Roman</vt:lpstr>
      <vt:lpstr>Office Theme</vt:lpstr>
      <vt:lpstr>PowerPoint Presentation</vt:lpstr>
      <vt:lpstr>PowerPoint Presentation</vt:lpstr>
      <vt:lpstr>Mark 1:14-20</vt:lpstr>
      <vt:lpstr>Fishers of Men</vt:lpstr>
      <vt:lpstr>Follow me</vt:lpstr>
      <vt:lpstr>How can we follow in Jesus’ footsteps?</vt:lpstr>
      <vt:lpstr>PowerPoint Presentation</vt:lpstr>
      <vt:lpstr>PowerPoint Presentation</vt:lpstr>
      <vt:lpstr>PowerPoint Presentation</vt:lpstr>
      <vt:lpstr> How can we follow Jesus more closely this week ?</vt:lpstr>
      <vt:lpstr>PowerPoint Presentation</vt:lpstr>
      <vt:lpstr>PowerPoint Presentation</vt:lpstr>
      <vt:lpstr>Thank you for taking part in our Good News Assembly!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sch8753525</dc:creator>
  <cp:lastModifiedBy>Home</cp:lastModifiedBy>
  <cp:revision>147</cp:revision>
  <dcterms:created xsi:type="dcterms:W3CDTF">2017-04-26T10:13:58Z</dcterms:created>
  <dcterms:modified xsi:type="dcterms:W3CDTF">2021-02-09T13:47:15Z</dcterms:modified>
</cp:coreProperties>
</file>