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96" r:id="rId2"/>
    <p:sldId id="271" r:id="rId3"/>
    <p:sldId id="292" r:id="rId4"/>
    <p:sldId id="298" r:id="rId5"/>
    <p:sldId id="299" r:id="rId6"/>
    <p:sldId id="293" r:id="rId7"/>
    <p:sldId id="273" r:id="rId8"/>
    <p:sldId id="274" r:id="rId9"/>
    <p:sldId id="297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SYMBOLIC ACTION – FIRST AND LAST IN THE QUEUE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777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2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15/11/2019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url?q=https://www.amazon.com/Healing-Crystals-Polished-Balancing-Meditation/dp/B071SGJ5V7&amp;sa=U&amp;ved=0ahUKEwiZksz9oezlAhWjAmMBHaO2C5gQwW4IMDAN&amp;usg=AOvVaw29xl5CUVLJxjQwIfeF49Tm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2" Type="http://schemas.openxmlformats.org/officeDocument/2006/relationships/hyperlink" Target="https://www.google.co.uk/url?q=https://www.vajrasecrets.com/semi-precious-stones-mix-for-mandala-offerings&amp;sa=U&amp;ved=0ahUKEwiZksz9oezlAhWjAmMBHaO2C5gQwW4IHDAD&amp;usg=AOvVaw3EGuQWytPDV-jAvllZwan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url?q=https://www.amazon.co.uk/Healing-Crystals-Crystal-Meditation-Therapy/dp/B06Y5SBCW6&amp;sa=U&amp;ved=0ahUKEwiZksz9oezlAhWjAmMBHaO2C5gQwW4IFjAA&amp;usg=AOvVaw0JRHhe5RCkAuw5g7ekWUDa" TargetMode="External"/><Relationship Id="rId5" Type="http://schemas.openxmlformats.org/officeDocument/2006/relationships/image" Target="../media/image4.jpeg"/><Relationship Id="rId4" Type="http://schemas.openxmlformats.org/officeDocument/2006/relationships/hyperlink" Target="https://www.google.co.uk/url?q=https://www.123rf.com/photo_8999800_stacked-stones-isolated-on-white.html&amp;sa=U&amp;ved=0ahUKEwiZksz9oezlAhWjAmMBHaO2C5gQwW4ILjAM&amp;usg=AOvVaw0lWhMXuruCEl4gPY4kAyxK" TargetMode="External"/><Relationship Id="rId9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google.co.uk/url?q=https://www.indiatoday.in/education-today/gk-current-affairs/story/heart-symbol-959225-2017-02-06&amp;sa=U&amp;ved=0ahUKEwip3MC9pezlAhUXDmMBHZHcC6sQwW4IJDAH&amp;usg=AOvVaw0O7sXSXaLt2LPypiqXm-OE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85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75" y="1600446"/>
            <a:ext cx="4644697" cy="438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38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Luke </a:t>
            </a:r>
            <a:r>
              <a:rPr lang="en-GB" dirty="0" smtClean="0">
                <a:solidFill>
                  <a:srgbClr val="0070C0"/>
                </a:solidFill>
              </a:rPr>
              <a:t>21</a:t>
            </a:r>
            <a:r>
              <a:rPr lang="en-GB" dirty="0" smtClean="0">
                <a:solidFill>
                  <a:srgbClr val="0070C0"/>
                </a:solidFill>
              </a:rPr>
              <a:t>:5-19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i="1" dirty="0" smtClean="0">
                <a:solidFill>
                  <a:srgbClr val="0070C0"/>
                </a:solidFill>
              </a:rPr>
              <a:t>The Lord be with you.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And with your spirit</a:t>
            </a:r>
          </a:p>
          <a:p>
            <a:r>
              <a:rPr lang="en-GB" sz="4000" i="1" dirty="0" smtClean="0">
                <a:solidFill>
                  <a:srgbClr val="0070C0"/>
                </a:solidFill>
              </a:rPr>
              <a:t>A reading from the Holy Gospel according to Luke.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Glory to you, O Lord.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02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Some people were talking about the beautiful stones, which were used to build the temple and about the gifts that had been placed in it.</a:t>
            </a: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4" name="Picture 3" descr="Image result for stones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767" y="4054400"/>
            <a:ext cx="1304925" cy="1304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Image result for stones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777" y="4054400"/>
            <a:ext cx="100965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Image result for stones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125838"/>
            <a:ext cx="1428750" cy="1400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Image result for stones">
            <a:hlinkClick r:id="rId8"/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125838"/>
            <a:ext cx="1428750" cy="12858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68360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Jesus said, “Look around you. All this will come to an end and be forgotten but you won’t. 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You and your goodness will be remembered and you will live forever.</a:t>
            </a:r>
          </a:p>
          <a:p>
            <a:endParaRPr lang="en-GB" dirty="0">
              <a:solidFill>
                <a:schemeClr val="tx2"/>
              </a:solidFill>
            </a:endParaRPr>
          </a:p>
        </p:txBody>
      </p:sp>
      <p:pic>
        <p:nvPicPr>
          <p:cNvPr id="4" name="Picture 3" descr="Image result for love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441" y="4653136"/>
            <a:ext cx="1304925" cy="819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55544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Luke </a:t>
            </a:r>
            <a:r>
              <a:rPr lang="en-GB" dirty="0" smtClean="0">
                <a:solidFill>
                  <a:srgbClr val="0070C0"/>
                </a:solidFill>
              </a:rPr>
              <a:t>21</a:t>
            </a:r>
            <a:r>
              <a:rPr lang="en-GB" dirty="0" smtClean="0">
                <a:solidFill>
                  <a:srgbClr val="0070C0"/>
                </a:solidFill>
              </a:rPr>
              <a:t>:5-19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sz="4400" i="1" dirty="0" smtClean="0">
                <a:solidFill>
                  <a:srgbClr val="0070C0"/>
                </a:solidFill>
              </a:rPr>
              <a:t>The Gospel of the Lord</a:t>
            </a:r>
          </a:p>
          <a:p>
            <a:r>
              <a:rPr lang="en-GB" sz="4400" b="1" dirty="0" smtClean="0">
                <a:solidFill>
                  <a:srgbClr val="0070C0"/>
                </a:solidFill>
              </a:rPr>
              <a:t>Praise to you, Lord Jesus Christ.</a:t>
            </a:r>
            <a:endParaRPr lang="en-GB" sz="44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0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en-GB" altLang="en-US" dirty="0" smtClean="0"/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Dear Lord Jesus,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Help us each day as we try to follow You.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Thank </a:t>
            </a:r>
            <a:r>
              <a:rPr lang="en-GB" altLang="en-US" sz="2800" dirty="0">
                <a:solidFill>
                  <a:srgbClr val="0070C0"/>
                </a:solidFill>
              </a:rPr>
              <a:t>Y</a:t>
            </a:r>
            <a:r>
              <a:rPr lang="en-GB" altLang="en-US" sz="2800" dirty="0" smtClean="0">
                <a:solidFill>
                  <a:srgbClr val="0070C0"/>
                </a:solidFill>
              </a:rPr>
              <a:t>ou for being our faithful friend.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Please help us to keep growing in faithfulness to You and to each other. </a:t>
            </a:r>
            <a:endParaRPr lang="en-GB" altLang="en-US" sz="2800" dirty="0" smtClean="0">
              <a:solidFill>
                <a:srgbClr val="0070C0"/>
              </a:solidFill>
            </a:endParaRP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>
                <a:solidFill>
                  <a:srgbClr val="0070C0"/>
                </a:solidFill>
              </a:rPr>
              <a:t> </a:t>
            </a:r>
            <a:r>
              <a:rPr lang="en-GB" altLang="en-US" sz="2800" dirty="0" smtClean="0">
                <a:solidFill>
                  <a:srgbClr val="0070C0"/>
                </a:solidFill>
              </a:rPr>
              <a:t>Amen</a:t>
            </a:r>
            <a:r>
              <a:rPr lang="en-GB" altLang="en-US" sz="2800" dirty="0" smtClean="0">
                <a:solidFill>
                  <a:srgbClr val="0070C0"/>
                </a:solidFill>
              </a:rPr>
              <a:t>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4450"/>
            <a:ext cx="20161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149080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98" y="4149080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2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/>
            </a:r>
            <a:br>
              <a:rPr lang="en-GB" sz="2000" i="1" dirty="0" smtClean="0">
                <a:solidFill>
                  <a:srgbClr val="0070C0"/>
                </a:solidFill>
              </a:rPr>
            </a:br>
            <a:r>
              <a:rPr lang="en-GB" sz="2000" dirty="0" smtClean="0">
                <a:solidFill>
                  <a:srgbClr val="0070C0"/>
                </a:solidFill>
              </a:rPr>
              <a:t>How will you </a:t>
            </a:r>
            <a:r>
              <a:rPr lang="en-GB" sz="2000" dirty="0" smtClean="0">
                <a:solidFill>
                  <a:srgbClr val="0070C0"/>
                </a:solidFill>
              </a:rPr>
              <a:t>put some else’s needs before your own this week?</a:t>
            </a:r>
            <a:endParaRPr lang="en-GB" sz="2000" i="1" dirty="0">
              <a:solidFill>
                <a:srgbClr val="0070C0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3140968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12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749</TotalTime>
  <Words>169</Words>
  <Application>Microsoft Office PowerPoint</Application>
  <PresentationFormat>On-screen Show (4:3)</PresentationFormat>
  <Paragraphs>29</Paragraphs>
  <Slides>10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Luke 21:5-19</vt:lpstr>
      <vt:lpstr>PowerPoint Presentation</vt:lpstr>
      <vt:lpstr>PowerPoint Presentation</vt:lpstr>
      <vt:lpstr>Luke 21:5-19</vt:lpstr>
      <vt:lpstr>PowerPoint Presentation</vt:lpstr>
      <vt:lpstr>PowerPoint Presentation</vt:lpstr>
      <vt:lpstr>Let us pray.</vt:lpstr>
      <vt:lpstr> How will you put some else’s needs before your own this week?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58</cp:revision>
  <dcterms:created xsi:type="dcterms:W3CDTF">2017-04-26T10:13:58Z</dcterms:created>
  <dcterms:modified xsi:type="dcterms:W3CDTF">2019-11-15T13:22:25Z</dcterms:modified>
</cp:coreProperties>
</file>