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40"/>
  </p:notesMasterIdLst>
  <p:handoutMasterIdLst>
    <p:handoutMasterId r:id="rId41"/>
  </p:handoutMasterIdLst>
  <p:sldIdLst>
    <p:sldId id="339" r:id="rId2"/>
    <p:sldId id="340" r:id="rId3"/>
    <p:sldId id="322" r:id="rId4"/>
    <p:sldId id="335" r:id="rId5"/>
    <p:sldId id="400" r:id="rId6"/>
    <p:sldId id="399" r:id="rId7"/>
    <p:sldId id="377" r:id="rId8"/>
    <p:sldId id="378" r:id="rId9"/>
    <p:sldId id="342" r:id="rId10"/>
    <p:sldId id="379" r:id="rId11"/>
    <p:sldId id="343" r:id="rId12"/>
    <p:sldId id="381" r:id="rId13"/>
    <p:sldId id="382" r:id="rId14"/>
    <p:sldId id="383" r:id="rId15"/>
    <p:sldId id="384" r:id="rId16"/>
    <p:sldId id="344" r:id="rId17"/>
    <p:sldId id="385" r:id="rId18"/>
    <p:sldId id="386" r:id="rId19"/>
    <p:sldId id="375" r:id="rId20"/>
    <p:sldId id="376" r:id="rId21"/>
    <p:sldId id="387" r:id="rId22"/>
    <p:sldId id="388" r:id="rId23"/>
    <p:sldId id="389" r:id="rId24"/>
    <p:sldId id="390" r:id="rId25"/>
    <p:sldId id="392" r:id="rId26"/>
    <p:sldId id="346" r:id="rId27"/>
    <p:sldId id="393" r:id="rId28"/>
    <p:sldId id="394" r:id="rId29"/>
    <p:sldId id="395" r:id="rId30"/>
    <p:sldId id="396" r:id="rId31"/>
    <p:sldId id="347" r:id="rId32"/>
    <p:sldId id="397" r:id="rId33"/>
    <p:sldId id="398" r:id="rId34"/>
    <p:sldId id="273" r:id="rId35"/>
    <p:sldId id="371" r:id="rId36"/>
    <p:sldId id="274" r:id="rId37"/>
    <p:sldId id="327" r:id="rId38"/>
    <p:sldId id="341" r:id="rId39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758" y="-44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6D85F3-C793-4936-8749-4ABD6AF09596}" type="datetimeFigureOut">
              <a:rPr lang="en-GB" smtClean="0"/>
              <a:t>11/12/2020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44FC7E-6958-4D04-AA26-20D28C8DE7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16374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20A381-2AEE-4A65-97B2-033DE3ABE64E}" type="datetimeFigureOut">
              <a:rPr lang="en-GB" smtClean="0"/>
              <a:t>11/12/2020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F277A7-6CB7-4B19-8DCC-4A21DBE344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37957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WORD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277A7-6CB7-4B19-8DCC-4A21DBE34424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28641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GO FORTH - MISSION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277A7-6CB7-4B19-8DCC-4A21DBE34424}" type="slidenum">
              <a:rPr lang="en-GB" smtClean="0"/>
              <a:t>37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00299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11/12/2020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16421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11/12/2020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71871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11/12/2020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9565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11/12/2020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33910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11/12/2020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56983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11/12/2020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09313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11/12/2020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676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11/12/2020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59652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11/12/2020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78250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11/12/2020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78953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11/12/2020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06260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B3A014-E3C9-4CBA-9332-93628C8D897A}" type="datetimeFigureOut">
              <a:rPr lang="en-GB" smtClean="0"/>
              <a:t>11/12/2020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19099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gi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>
            <a:normAutofit/>
          </a:bodyPr>
          <a:lstStyle/>
          <a:p>
            <a:r>
              <a:rPr lang="en-GB" sz="4000" b="1" dirty="0" smtClean="0">
                <a:solidFill>
                  <a:schemeClr val="tx2"/>
                </a:solidFill>
                <a:latin typeface="Curlz MT" panose="04040404050702020202" pitchFamily="82" charset="0"/>
              </a:rPr>
              <a:t>CELEBRATION ASSEMBLY </a:t>
            </a:r>
          </a:p>
          <a:p>
            <a:r>
              <a:rPr lang="en-GB" sz="4000" b="1" dirty="0" smtClean="0">
                <a:solidFill>
                  <a:schemeClr val="tx2"/>
                </a:solidFill>
                <a:latin typeface="Curlz MT" panose="04040404050702020202" pitchFamily="82" charset="0"/>
              </a:rPr>
              <a:t>FRIDAY 11</a:t>
            </a:r>
            <a:r>
              <a:rPr lang="en-GB" sz="4000" b="1" baseline="30000" dirty="0" smtClean="0">
                <a:solidFill>
                  <a:schemeClr val="tx2"/>
                </a:solidFill>
                <a:latin typeface="Curlz MT" panose="04040404050702020202" pitchFamily="82" charset="0"/>
              </a:rPr>
              <a:t>TH</a:t>
            </a:r>
            <a:r>
              <a:rPr lang="en-GB" sz="4000" b="1" dirty="0" smtClean="0">
                <a:solidFill>
                  <a:schemeClr val="tx2"/>
                </a:solidFill>
                <a:latin typeface="Curlz MT" panose="04040404050702020202" pitchFamily="82" charset="0"/>
              </a:rPr>
              <a:t> DECEMBER</a:t>
            </a:r>
            <a:endParaRPr lang="en-GB" sz="4000" b="1" dirty="0">
              <a:solidFill>
                <a:schemeClr val="tx2"/>
              </a:solidFill>
              <a:latin typeface="Curlz MT" panose="04040404050702020202" pitchFamily="82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700808"/>
            <a:ext cx="7920880" cy="21034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404663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5369785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5373216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26" y="404664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3741570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64" y="3720846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72483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1920" y="5218176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6451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1" descr="C:\Users\sch8753525\AppData\Local\Microsoft\Windows\Temporary Internet Files\Content.IE5\JVF62O3J\2741759137_5660c35764_z[1]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60283" y="2060848"/>
            <a:ext cx="5308673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0048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835696" y="404664"/>
            <a:ext cx="502230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solidFill>
                  <a:schemeClr val="accent1"/>
                </a:solidFill>
              </a:rPr>
              <a:t>Dear Lord,</a:t>
            </a:r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 </a:t>
            </a:r>
            <a:r>
              <a:rPr lang="en-GB" sz="2800" b="1" dirty="0" smtClean="0">
                <a:solidFill>
                  <a:schemeClr val="accent1"/>
                </a:solidFill>
              </a:rPr>
              <a:t>Please </a:t>
            </a:r>
            <a:r>
              <a:rPr lang="en-GB" sz="2800" b="1" dirty="0">
                <a:solidFill>
                  <a:schemeClr val="accent1"/>
                </a:solidFill>
              </a:rPr>
              <a:t>bless our school</a:t>
            </a:r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As we try to</a:t>
            </a:r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Love, learn,</a:t>
            </a:r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Share and respect</a:t>
            </a:r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In the light of </a:t>
            </a:r>
            <a:r>
              <a:rPr lang="en-GB" sz="2800" b="1" dirty="0" smtClean="0">
                <a:solidFill>
                  <a:schemeClr val="accent1"/>
                </a:solidFill>
              </a:rPr>
              <a:t>Jesus.</a:t>
            </a:r>
          </a:p>
          <a:p>
            <a:pPr algn="ctr"/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 </a:t>
            </a:r>
            <a:r>
              <a:rPr lang="en-GB" sz="2800" b="1" dirty="0" smtClean="0">
                <a:solidFill>
                  <a:schemeClr val="accent1"/>
                </a:solidFill>
              </a:rPr>
              <a:t>St </a:t>
            </a:r>
            <a:r>
              <a:rPr lang="en-GB" sz="2800" b="1" dirty="0">
                <a:solidFill>
                  <a:schemeClr val="accent1"/>
                </a:solidFill>
              </a:rPr>
              <a:t>Alban, pray for us.</a:t>
            </a:r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 </a:t>
            </a:r>
            <a:r>
              <a:rPr lang="en-GB" sz="2800" b="1" dirty="0" smtClean="0">
                <a:solidFill>
                  <a:schemeClr val="accent1"/>
                </a:solidFill>
              </a:rPr>
              <a:t>Amen</a:t>
            </a:r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 </a:t>
            </a:r>
            <a:endParaRPr lang="en-GB" sz="2800" dirty="0">
              <a:solidFill>
                <a:schemeClr val="accent1"/>
              </a:solidFill>
            </a:endParaRPr>
          </a:p>
        </p:txBody>
      </p:sp>
      <p:pic>
        <p:nvPicPr>
          <p:cNvPr id="3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03648" y="4581128"/>
            <a:ext cx="6048672" cy="19248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877090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Reception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4198502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P:\Celebration Assembly 2020-21\11.12.20\Rec\image 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6493" y="0"/>
            <a:ext cx="529101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46137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P:\Celebration Assembly 2020-21\11.12.20\Rec\image 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111"/>
            <a:ext cx="9144000" cy="6829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33818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P:\Celebration Assembly 2020-21\11.12.20\Rec\image 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097" y="0"/>
            <a:ext cx="740380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77923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P:\Celebration Assembly 2020-21\11.12.20\Rec\imag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2598" y="0"/>
            <a:ext cx="455880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71862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Year 1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35872789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:\Celebration Assembly 2020-21\11.12.20\Year 1\Learning about verb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1712" y="0"/>
            <a:ext cx="616057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023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Year 2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8516295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/>
          <a:stretch>
            <a:fillRect/>
          </a:stretch>
        </p:blipFill>
        <p:spPr>
          <a:xfrm>
            <a:off x="1706245" y="104140"/>
            <a:ext cx="5731510" cy="6649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318478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P:\Celebration Assembly 2020-21\11.12.20\Y2\y2 writing 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932723"/>
            <a:ext cx="4032448" cy="5376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3499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P:\Celebration Assembly 2020-21\11.12.20\Y2\y2 writing 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79" y="1268760"/>
            <a:ext cx="6144683" cy="460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688971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P:\Celebration Assembly 2020-21\11.12.20\Y2\y2 writin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7691" y="1340768"/>
            <a:ext cx="6144682" cy="460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186864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Year 3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85162954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:\Users\psmith\AppData\Local\Microsoft\Windows\INetCache\Content.Word\IMG_2915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935480" y="1451610"/>
            <a:ext cx="5273040" cy="39547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5388986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:\Users\psmith\AppData\Local\Microsoft\Windows\INetCache\Content.Word\IMG_2916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32" t="7620" r="7847" b="4787"/>
          <a:stretch/>
        </p:blipFill>
        <p:spPr bwMode="auto">
          <a:xfrm rot="16200000">
            <a:off x="1916430" y="1546542"/>
            <a:ext cx="5311140" cy="376491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8650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:\Celebration Assembly 2020-21\04.12\Y3\Year 3 Linden\Emily's Stone Age Menu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6245" y="-406717"/>
            <a:ext cx="5731510" cy="767143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5899623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:\Celebration Assembly 2020-21\04.12\Y3\Year 3 Linden\Leo's Advent Promise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6245" y="-406717"/>
            <a:ext cx="5731510" cy="767143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2781721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P:\Celebration Assembly 2020-21\11.12.20\Year 3 Linden\Lily's first draft of her newspaper report about when the angels appeared to the shepherd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0833" y="0"/>
            <a:ext cx="512233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261136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P:\Celebration Assembly 2020-21\11.12.20\Year 3 Linden\Riley's Science work about how muscles work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0833" y="0"/>
            <a:ext cx="512233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694738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Year 4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405428450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P:\Celebration Assembly 2020-21\11.12.20\Y4\IMG_093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69466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P:\Celebration Assembly 2020-21\11.12.20\Y4\IMG_093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975480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Year 5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85162954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P:\Celebration Assembly 2020-21\11.12.20\Y5\Ben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908582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P:\Celebration Assembly 2020-21\11.12.20\Y5\Florenc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243129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P:\Celebration Assembly 2020-21\11.12.20\Y5\Madison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15954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P:\Celebration Assembly 2020-21\11.12.20\Y5\Rochell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893864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001202" y="2769870"/>
            <a:ext cx="5141595" cy="1289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7200" b="1" dirty="0" smtClean="0">
                <a:ln w="28575" cap="flat" cmpd="sng" algn="ctr">
                  <a:gradFill>
                    <a:gsLst>
                      <a:gs pos="25000">
                        <a:srgbClr val="0A4080"/>
                      </a:gs>
                      <a:gs pos="80000">
                        <a:srgbClr val="7DA6EA"/>
                      </a:gs>
                    </a:gsLst>
                    <a:lin ang="5400000" scaled="0"/>
                  </a:gradFill>
                  <a:prstDash val="solid"/>
                  <a:round/>
                </a:ln>
                <a:solidFill>
                  <a:srgbClr val="FFFFFF"/>
                </a:solidFill>
                <a:effectLst>
                  <a:outerShdw blurRad="41275" dist="12700" dir="12000000" algn="tl">
                    <a:srgbClr val="000000">
                      <a:alpha val="40000"/>
                    </a:srgbClr>
                  </a:outerShdw>
                </a:effectLst>
                <a:latin typeface="Comic Sans MS"/>
                <a:ea typeface="Calibri"/>
                <a:cs typeface="Times New Roman"/>
              </a:rPr>
              <a:t>Year 6</a:t>
            </a:r>
            <a:endParaRPr lang="en-GB" sz="7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17821"/>
            <a:ext cx="6296025" cy="200279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85162954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623968" y="642216"/>
            <a:ext cx="5858745" cy="5723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251309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784"/>
          <a:stretch/>
        </p:blipFill>
        <p:spPr>
          <a:xfrm rot="10800000">
            <a:off x="899591" y="783712"/>
            <a:ext cx="7356309" cy="4811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232664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15" descr="C:\Users\sch8753525\AppData\Local\Microsoft\Windows\Temporary Internet Files\Content.IE5\JVF62O3J\2011916499_4d8f9f6585_m[1]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79712" y="1675596"/>
            <a:ext cx="4752527" cy="4812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1251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3074" name="Picture 2" descr="C:\Users\sch8753525\Pictures\star of the week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558768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9" descr="C:\Users\sch8753525\AppData\Local\Microsoft\Windows\Temporary Internet Files\Content.IE5\SFD3QUE1\Happy_Birthday![1]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04887" y="2510631"/>
            <a:ext cx="7134225" cy="2705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4932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2000" i="1" dirty="0" smtClean="0">
                <a:solidFill>
                  <a:srgbClr val="0070C0"/>
                </a:solidFill>
              </a:rPr>
              <a:t/>
            </a:r>
            <a:br>
              <a:rPr lang="en-GB" sz="2000" i="1" dirty="0" smtClean="0">
                <a:solidFill>
                  <a:srgbClr val="0070C0"/>
                </a:solidFill>
              </a:rPr>
            </a:br>
            <a:r>
              <a:rPr lang="en-GB" sz="2000" dirty="0">
                <a:solidFill>
                  <a:srgbClr val="0070C0"/>
                </a:solidFill>
              </a:rPr>
              <a:t>H</a:t>
            </a:r>
            <a:r>
              <a:rPr lang="en-GB" sz="2000" dirty="0" smtClean="0">
                <a:solidFill>
                  <a:srgbClr val="0070C0"/>
                </a:solidFill>
              </a:rPr>
              <a:t>ave you remembered your Advent promises this </a:t>
            </a:r>
            <a:r>
              <a:rPr lang="en-GB" sz="2000" dirty="0">
                <a:solidFill>
                  <a:srgbClr val="0070C0"/>
                </a:solidFill>
              </a:rPr>
              <a:t>week?</a:t>
            </a:r>
            <a:endParaRPr lang="en-GB" sz="2000" i="1" dirty="0">
              <a:solidFill>
                <a:srgbClr val="0070C0"/>
              </a:solidFill>
            </a:endParaRPr>
          </a:p>
        </p:txBody>
      </p:sp>
      <p:pic>
        <p:nvPicPr>
          <p:cNvPr id="3081" name="Picture 9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3528" y="3140968"/>
            <a:ext cx="8229600" cy="26188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 descr="C:\Users\sch8753525\AppData\Local\Microsoft\Windows\Temporary Internet Files\Content.IE5\NY3JE61H\back+to+school[1]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7237" y="3424237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6159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>
            <a:normAutofit/>
          </a:bodyPr>
          <a:lstStyle/>
          <a:p>
            <a:r>
              <a:rPr lang="en-GB" sz="4000" b="1" dirty="0" smtClean="0">
                <a:solidFill>
                  <a:schemeClr val="tx2"/>
                </a:solidFill>
                <a:latin typeface="Curlz MT" panose="04040404050702020202" pitchFamily="82" charset="0"/>
              </a:rPr>
              <a:t>WOW!</a:t>
            </a:r>
          </a:p>
          <a:p>
            <a:r>
              <a:rPr lang="en-GB" sz="4000" b="1" dirty="0" smtClean="0">
                <a:solidFill>
                  <a:schemeClr val="tx2"/>
                </a:solidFill>
                <a:latin typeface="Curlz MT" panose="04040404050702020202" pitchFamily="82" charset="0"/>
              </a:rPr>
              <a:t>WELL DONE EVERYONE!</a:t>
            </a:r>
            <a:endParaRPr lang="en-GB" sz="4000" b="1" dirty="0">
              <a:solidFill>
                <a:schemeClr val="tx2"/>
              </a:solidFill>
              <a:latin typeface="Curlz MT" panose="04040404050702020202" pitchFamily="82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700808"/>
            <a:ext cx="7920880" cy="21034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404663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5369785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5373216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sch8753525\AppData\Local\Microsoft\Windows\Temporary Internet Files\Content.IE5\83BWPBSP\4240385850_34c6799b77_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26" y="404664"/>
            <a:ext cx="976271" cy="93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3741570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64" y="3720846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72483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sch8753525\AppData\Local\Microsoft\Windows\Temporary Internet Files\Content.IE5\83BWPBSP\balloons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1920" y="5218176"/>
            <a:ext cx="1280160" cy="163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8049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1459</TotalTime>
  <Words>34</Words>
  <Application>Microsoft Office PowerPoint</Application>
  <PresentationFormat>On-screen Show (4:3)</PresentationFormat>
  <Paragraphs>26</Paragraphs>
  <Slides>38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39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Have you remembered your Advent promises this week?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sch8753525</dc:creator>
  <cp:lastModifiedBy>sca8753525</cp:lastModifiedBy>
  <cp:revision>106</cp:revision>
  <cp:lastPrinted>2020-12-11T14:27:00Z</cp:lastPrinted>
  <dcterms:created xsi:type="dcterms:W3CDTF">2017-04-26T10:13:58Z</dcterms:created>
  <dcterms:modified xsi:type="dcterms:W3CDTF">2020-12-11T14:33:39Z</dcterms:modified>
</cp:coreProperties>
</file>