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96" r:id="rId2"/>
    <p:sldId id="298" r:id="rId3"/>
    <p:sldId id="271" r:id="rId4"/>
    <p:sldId id="292" r:id="rId5"/>
    <p:sldId id="300" r:id="rId6"/>
    <p:sldId id="299" r:id="rId7"/>
    <p:sldId id="293" r:id="rId8"/>
    <p:sldId id="273" r:id="rId9"/>
    <p:sldId id="274" r:id="rId10"/>
    <p:sldId id="297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77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url?q=https://www.vectorstock.com/royalty-free-vector/pray-icon-isolated-on-white-background-pray-icon-vector-25322713&amp;sa=U&amp;ved=0ahUKEwib5M_04aPlAhVSZ8AKHX-FBpA4_AIQwW4IJDAH&amp;usg=AOvVaw0ta8cP2KT5bj41weXfinSx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hyperlink" Target="https://www.google.co.uk/url?q=https://www8.twu.ca/life/transition-programs/parents/parent-prayer-partners.html&amp;sa=U&amp;ved=0ahUKEwjw1_XD4KPlAhW3UhUIHUxGBCk4eBDBbgg2MBA&amp;usg=AOvVaw1plgHql4h59k8tRIn1oPgw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url?q=https://www.triumph30.org/2018/06/25/prayer-for-the-gospels-spread/&amp;sa=U&amp;ved=0ahUKEwib5M_04aPlAhVSZ8AKHX-FBpA4_AIQwW4IIDAF&amp;usg=AOvVaw1p1AMzhPd7aCbWReMx4IDr" TargetMode="External"/><Relationship Id="rId5" Type="http://schemas.openxmlformats.org/officeDocument/2006/relationships/image" Target="../media/image3.jpeg"/><Relationship Id="rId4" Type="http://schemas.openxmlformats.org/officeDocument/2006/relationships/hyperlink" Target="https://www.google.co.uk/url?q=https://www.saintpaulsnaples.org/pages/how_to_pray&amp;sa=U&amp;ved=0ahUKEwit5LbD4aPlAhWF5OAKHTOjDrU4wAIQwW4IKjAK&amp;usg=AOvVaw073QpBZ7CCX5S9mQZJLl8j" TargetMode="Externa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art.thewalters.org/browse/creator/george-henry-boughton/" TargetMode="External"/><Relationship Id="rId2" Type="http://schemas.openxmlformats.org/officeDocument/2006/relationships/hyperlink" Target="https://art.thewalters.org/detail/12881/woman-kneeling-in-prayer-2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jpeg"/><Relationship Id="rId2" Type="http://schemas.openxmlformats.org/officeDocument/2006/relationships/hyperlink" Target="https://www.google.co.uk/url?q=https://www.missionaustralia.com.au/prayer&amp;sa=U&amp;ved=0ahUKEwj_g_yY4aPlAhXDrHEKHQ7YBw448AEQwW4IIjAG&amp;usg=AOvVaw21gkVa_aNRRfn5a3WJ-d4x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url?q=http://www.clker.com/clipart-778057.html&amp;sa=U&amp;ved=0ahUKEwjinr7c4qPlAhWzrHEKHcFqCPI4UBDBbggkMAc&amp;usg=AOvVaw1Ee5FPlGesERFqmQtkR0B0" TargetMode="External"/><Relationship Id="rId5" Type="http://schemas.openxmlformats.org/officeDocument/2006/relationships/image" Target="../media/image9.png"/><Relationship Id="rId4" Type="http://schemas.openxmlformats.org/officeDocument/2006/relationships/hyperlink" Target="https://www.google.co.uk/url?q=https://www.clipartwiki.com/iclip/hRwJJo_png-library-library-praying-hands-with-bible-clipart/&amp;sa=U&amp;ved=0ahUKEwi4gMjF4qPlAhX3QUEAHa4QBMo4FBDBbggeMAQ&amp;usg=AOvVaw1jq8OL077y2p2Ovrn8wde0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85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prayer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Think about a time when you have prayed to ask God for something.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Talk to your partner about it.</a:t>
            </a:r>
          </a:p>
          <a:p>
            <a:endParaRPr lang="en-GB" dirty="0" smtClean="0">
              <a:solidFill>
                <a:schemeClr val="accent1"/>
              </a:solidFill>
            </a:endParaRPr>
          </a:p>
          <a:p>
            <a:endParaRPr lang="en-GB" dirty="0"/>
          </a:p>
        </p:txBody>
      </p:sp>
      <p:pic>
        <p:nvPicPr>
          <p:cNvPr id="5" name="Picture 4" descr="Image result for pray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337279"/>
            <a:ext cx="1323975" cy="71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Image result for pray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680073"/>
            <a:ext cx="1428750" cy="36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Image result for pray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746748"/>
            <a:ext cx="1419225" cy="590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Image result for pray">
            <a:hlinkClick r:id="rId8"/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429000"/>
            <a:ext cx="1323975" cy="1428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6333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75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38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Luke 18:1-8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 smtClean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 smtClean="0">
                <a:solidFill>
                  <a:srgbClr val="0070C0"/>
                </a:solidFill>
              </a:rPr>
              <a:t>A reading from the Holy Gospel according to Luke.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Glory to you, O Lord.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1600" b="1" dirty="0">
                <a:hlinkClick r:id="rId2"/>
              </a:rPr>
              <a:t>Woman Kneeling In Prayer</a:t>
            </a:r>
            <a:r>
              <a:rPr lang="en-GB" sz="1600" dirty="0" smtClean="0">
                <a:hlinkClick r:id="rId3"/>
              </a:rPr>
              <a:t/>
            </a:r>
            <a:br>
              <a:rPr lang="en-GB" sz="1600" dirty="0" smtClean="0">
                <a:hlinkClick r:id="rId3"/>
              </a:rPr>
            </a:br>
            <a:r>
              <a:rPr lang="en-GB" sz="1600" dirty="0">
                <a:hlinkClick r:id="rId3"/>
              </a:rPr>
              <a:t/>
            </a:r>
            <a:br>
              <a:rPr lang="en-GB" sz="1600" dirty="0">
                <a:hlinkClick r:id="rId3"/>
              </a:rPr>
            </a:br>
            <a:r>
              <a:rPr lang="en-GB" sz="1400" dirty="0" smtClean="0">
                <a:hlinkClick r:id="rId3"/>
              </a:rPr>
              <a:t>George </a:t>
            </a:r>
            <a:r>
              <a:rPr lang="en-GB" sz="1400" dirty="0">
                <a:hlinkClick r:id="rId3"/>
              </a:rPr>
              <a:t>Henry </a:t>
            </a:r>
            <a:r>
              <a:rPr lang="en-GB" sz="1400" dirty="0" err="1">
                <a:hlinkClick r:id="rId3"/>
              </a:rPr>
              <a:t>Boughton</a:t>
            </a:r>
            <a:r>
              <a:rPr lang="en-GB" sz="1400" dirty="0">
                <a:hlinkClick r:id="rId3"/>
              </a:rPr>
              <a:t> </a:t>
            </a:r>
            <a:r>
              <a:rPr lang="en-GB" sz="1400" dirty="0" smtClean="0">
                <a:hlinkClick r:id="rId3"/>
              </a:rPr>
              <a:t>(1833-1905)</a:t>
            </a:r>
            <a:r>
              <a:rPr lang="en-GB" sz="1400" dirty="0" smtClean="0">
                <a:solidFill>
                  <a:srgbClr val="00B0F0"/>
                </a:solidFill>
              </a:rPr>
              <a:t> </a:t>
            </a:r>
            <a:endParaRPr lang="en-GB" sz="1400" dirty="0">
              <a:solidFill>
                <a:srgbClr val="00B0F0"/>
              </a:solidFill>
            </a:endParaRPr>
          </a:p>
        </p:txBody>
      </p:sp>
      <p:pic>
        <p:nvPicPr>
          <p:cNvPr id="4" name="Content Placeholder 3" descr="Woman Kneeling In Prayer"/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2" y="2015331"/>
            <a:ext cx="5476875" cy="3695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3823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God, who is good, will help those who pray to Him every day.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5" name="Content Placeholder 4" descr="Image result for pray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718315"/>
            <a:ext cx="1285875" cy="1285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Image result for prayer animated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74" y="2708920"/>
            <a:ext cx="1400175" cy="88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Image result for prayer animated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341" y="2664398"/>
            <a:ext cx="1104900" cy="933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Image result for prayer animated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869160"/>
            <a:ext cx="1104900" cy="933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Image result for prayer animated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869160"/>
            <a:ext cx="1400175" cy="885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318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Luke 18:1-8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4400" i="1" dirty="0" smtClean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4400" b="1" dirty="0" smtClean="0">
                <a:solidFill>
                  <a:srgbClr val="0070C0"/>
                </a:solidFill>
              </a:rPr>
              <a:t>Praise to you, Lord Jesus Christ.</a:t>
            </a:r>
            <a:endParaRPr lang="en-GB" sz="44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0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en-GB" altLang="en-US" dirty="0" smtClean="0"/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Dear Lord,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We know that You will always listen to our prayers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 and that You will always do what is best for us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and those we pray for.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Please keep our school, our friends and our families safe in Your love and care.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4450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38" y="5084763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5300663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2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/>
            </a:r>
            <a:br>
              <a:rPr lang="en-GB" sz="2000" i="1" dirty="0" smtClean="0">
                <a:solidFill>
                  <a:srgbClr val="0070C0"/>
                </a:solidFill>
              </a:rPr>
            </a:br>
            <a:r>
              <a:rPr lang="en-GB" sz="2000" dirty="0" smtClean="0">
                <a:solidFill>
                  <a:srgbClr val="0070C0"/>
                </a:solidFill>
              </a:rPr>
              <a:t>Who will you </a:t>
            </a:r>
            <a:r>
              <a:rPr lang="en-GB" sz="2000" dirty="0" smtClean="0">
                <a:solidFill>
                  <a:srgbClr val="0070C0"/>
                </a:solidFill>
              </a:rPr>
              <a:t>pray </a:t>
            </a:r>
            <a:r>
              <a:rPr lang="en-GB" sz="2000" dirty="0" smtClean="0">
                <a:solidFill>
                  <a:srgbClr val="0070C0"/>
                </a:solidFill>
              </a:rPr>
              <a:t>for this week?</a:t>
            </a:r>
            <a:endParaRPr lang="en-GB" sz="2000" i="1" dirty="0">
              <a:solidFill>
                <a:srgbClr val="0070C0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3140968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12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651</TotalTime>
  <Words>158</Words>
  <Application>Microsoft Office PowerPoint</Application>
  <PresentationFormat>On-screen Show (4:3)</PresentationFormat>
  <Paragraphs>32</Paragraphs>
  <Slides>11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prayer</vt:lpstr>
      <vt:lpstr>PowerPoint Presentation</vt:lpstr>
      <vt:lpstr>Luke 18:1-8</vt:lpstr>
      <vt:lpstr>Woman Kneeling In Prayer  George Henry Boughton (1833-1905) </vt:lpstr>
      <vt:lpstr>God, who is good, will help those who pray to Him every day.</vt:lpstr>
      <vt:lpstr>Luke 18:1-8</vt:lpstr>
      <vt:lpstr>PowerPoint Presentation</vt:lpstr>
      <vt:lpstr>PowerPoint Presentation</vt:lpstr>
      <vt:lpstr>Let us pray.</vt:lpstr>
      <vt:lpstr> Who will you pray for this week?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49</cp:revision>
  <dcterms:created xsi:type="dcterms:W3CDTF">2017-04-26T10:13:58Z</dcterms:created>
  <dcterms:modified xsi:type="dcterms:W3CDTF">2019-10-23T17:57:31Z</dcterms:modified>
</cp:coreProperties>
</file>