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3" r:id="rId3"/>
    <p:sldId id="282" r:id="rId4"/>
    <p:sldId id="293" r:id="rId5"/>
    <p:sldId id="281" r:id="rId6"/>
    <p:sldId id="266" r:id="rId7"/>
    <p:sldId id="280" r:id="rId8"/>
    <p:sldId id="295" r:id="rId9"/>
    <p:sldId id="285" r:id="rId10"/>
    <p:sldId id="268" r:id="rId11"/>
    <p:sldId id="279" r:id="rId12"/>
    <p:sldId id="296" r:id="rId13"/>
    <p:sldId id="278" r:id="rId14"/>
    <p:sldId id="270" r:id="rId15"/>
    <p:sldId id="277" r:id="rId16"/>
    <p:sldId id="297" r:id="rId17"/>
    <p:sldId id="276" r:id="rId18"/>
    <p:sldId id="272" r:id="rId19"/>
    <p:sldId id="271" r:id="rId20"/>
    <p:sldId id="298" r:id="rId21"/>
    <p:sldId id="273" r:id="rId22"/>
    <p:sldId id="299" r:id="rId23"/>
    <p:sldId id="275" r:id="rId24"/>
    <p:sldId id="300" r:id="rId25"/>
    <p:sldId id="283" r:id="rId26"/>
    <p:sldId id="290" r:id="rId27"/>
    <p:sldId id="291" r:id="rId28"/>
    <p:sldId id="301" r:id="rId29"/>
    <p:sldId id="302" r:id="rId30"/>
    <p:sldId id="304" r:id="rId31"/>
    <p:sldId id="306" r:id="rId32"/>
    <p:sldId id="305" r:id="rId33"/>
    <p:sldId id="307" r:id="rId34"/>
  </p:sldIdLst>
  <p:sldSz cx="12192000" cy="6858000"/>
  <p:notesSz cx="6888163" cy="10020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3B88F-4EC1-4FF3-952F-853C51FC225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7A3A194-E2C7-4C11-82A3-3556C8513C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84678CE-A66C-4155-B642-1E3837117E29}"/>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5" name="Footer Placeholder 4">
            <a:extLst>
              <a:ext uri="{FF2B5EF4-FFF2-40B4-BE49-F238E27FC236}">
                <a16:creationId xmlns:a16="http://schemas.microsoft.com/office/drawing/2014/main" id="{6756DE28-DBB3-42C2-81E8-9CC88D44B9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D022AA-ADE5-4EC9-98A9-36CF1FF8C7E4}"/>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88675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85CF9-F7A1-438C-BA46-DAF2CA967A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2653650-794C-4A5F-B79B-9D5357BC1CF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79F22A-F53A-47E4-BB8D-B9CC7B49FC8E}"/>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5" name="Footer Placeholder 4">
            <a:extLst>
              <a:ext uri="{FF2B5EF4-FFF2-40B4-BE49-F238E27FC236}">
                <a16:creationId xmlns:a16="http://schemas.microsoft.com/office/drawing/2014/main" id="{C139CCB7-1D85-485B-9A67-09619BF55D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C9AA63-B632-49A9-AC3A-6B4AE07AE35F}"/>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682606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8D421-B156-4A87-8D01-992198BFF5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40C1239-9EF2-4B4C-BDB1-EAE3974389E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6203B3B-D07A-46C5-99C2-317D8DA9F05A}"/>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5" name="Footer Placeholder 4">
            <a:extLst>
              <a:ext uri="{FF2B5EF4-FFF2-40B4-BE49-F238E27FC236}">
                <a16:creationId xmlns:a16="http://schemas.microsoft.com/office/drawing/2014/main" id="{CA7349C0-5394-4752-8B03-EF26892CB8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78B0E8-23E5-46EC-BA28-341133C77852}"/>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22527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EAF04-4176-4630-A264-14A5470B75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4289DC0-2191-4CDC-ADB0-85D3435BCF6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9350D0F-832F-42B1-B718-F1F8608FBCD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AE433A9-8573-474B-9144-668A0D54801B}"/>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6" name="Footer Placeholder 5">
            <a:extLst>
              <a:ext uri="{FF2B5EF4-FFF2-40B4-BE49-F238E27FC236}">
                <a16:creationId xmlns:a16="http://schemas.microsoft.com/office/drawing/2014/main" id="{BF9A70C7-D7B8-4D16-8E5D-B70AF97026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BC355A-3649-4C96-9284-01150C5ED4B2}"/>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1771498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02F37-4EA7-4D7A-8077-6E79D349887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5B1D934-2A83-4AD9-8977-FF0F3AA0CB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D388A57-4C71-41C4-9222-146A6ACED3F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47FD90-18A2-4228-946D-09AFAB849F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6EB07CC-A154-4348-89F0-F714B147421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90ADE97-2495-4EBD-AFA6-156E16F75512}"/>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8" name="Footer Placeholder 7">
            <a:extLst>
              <a:ext uri="{FF2B5EF4-FFF2-40B4-BE49-F238E27FC236}">
                <a16:creationId xmlns:a16="http://schemas.microsoft.com/office/drawing/2014/main" id="{A5E0F286-5FC8-4676-8BDC-DD75385CAD0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9EC2FEC-D15F-4843-9BCF-D186DA8A8E81}"/>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1748825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C1F2C2-B4F9-442E-B9D3-93FCCD8F930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670CD15-48F0-4191-AE77-5B2730F13022}"/>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4" name="Footer Placeholder 3">
            <a:extLst>
              <a:ext uri="{FF2B5EF4-FFF2-40B4-BE49-F238E27FC236}">
                <a16:creationId xmlns:a16="http://schemas.microsoft.com/office/drawing/2014/main" id="{F70E2DE8-3E71-44C4-BDD1-B3D79FE9F0C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4E5E85E-CF48-4AE3-912C-E4FD1708D11B}"/>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789206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60A6F62-207B-4288-8C61-E198F822573B}"/>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3" name="Footer Placeholder 2">
            <a:extLst>
              <a:ext uri="{FF2B5EF4-FFF2-40B4-BE49-F238E27FC236}">
                <a16:creationId xmlns:a16="http://schemas.microsoft.com/office/drawing/2014/main" id="{4BB2415C-8FF0-4B60-A5DD-21C79B5BE71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1428731-3EAB-42E5-BFE3-801D4CAFBBBC}"/>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612703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05881-08A7-40BA-9AD6-E4DCAFCB44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C16BBB2-C802-4C32-A067-56F28C49EE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39794A5-F724-47BD-A240-54DF390E94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6DD57B-01EF-44F0-9AF2-B2CE70A90BC5}"/>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6" name="Footer Placeholder 5">
            <a:extLst>
              <a:ext uri="{FF2B5EF4-FFF2-40B4-BE49-F238E27FC236}">
                <a16:creationId xmlns:a16="http://schemas.microsoft.com/office/drawing/2014/main" id="{3EA4CC30-51C7-4C88-A6B9-EF62144C07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F8FDBC-A142-4F11-9238-E5BD65B153B3}"/>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342520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91BE7-F1B8-4A16-8E64-AA5AD96D88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9742DF2-09F8-476F-A18C-DFB545CF49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156481B-248F-4277-BB84-95240FD5B6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C51FD2F-60D8-4AE4-8370-3D407626B0E2}"/>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6" name="Footer Placeholder 5">
            <a:extLst>
              <a:ext uri="{FF2B5EF4-FFF2-40B4-BE49-F238E27FC236}">
                <a16:creationId xmlns:a16="http://schemas.microsoft.com/office/drawing/2014/main" id="{137CB1B2-0C0A-415A-9029-EF4FEA39E9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00FE36-DEB9-454D-A13F-6BDB21138831}"/>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2602851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7979A-9763-4F9E-9F39-0B888C8F1C1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83E0723-AC68-43D3-9B2A-3E9D543E0D4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A0C60B-706B-47D2-9ED5-F00091BB44CD}"/>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5" name="Footer Placeholder 4">
            <a:extLst>
              <a:ext uri="{FF2B5EF4-FFF2-40B4-BE49-F238E27FC236}">
                <a16:creationId xmlns:a16="http://schemas.microsoft.com/office/drawing/2014/main" id="{0B8E3A5B-3FFE-4ABD-9A00-7BB9800FF7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0E0323-EA25-49AD-B040-A74314CF6769}"/>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323089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C1EECF0-8487-4514-AB28-4BEE8F9DA72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54820E-6032-4277-AB9E-1E5A06D86C6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FE0532-263D-4879-9D88-FAC4ADE27101}"/>
              </a:ext>
            </a:extLst>
          </p:cNvPr>
          <p:cNvSpPr>
            <a:spLocks noGrp="1"/>
          </p:cNvSpPr>
          <p:nvPr>
            <p:ph type="dt" sz="half" idx="10"/>
          </p:nvPr>
        </p:nvSpPr>
        <p:spPr/>
        <p:txBody>
          <a:bodyPr/>
          <a:lstStyle/>
          <a:p>
            <a:fld id="{253A8A76-463F-41CA-AA22-7D170FB424B3}" type="datetimeFigureOut">
              <a:rPr lang="en-GB" smtClean="0"/>
              <a:t>24/10/2019</a:t>
            </a:fld>
            <a:endParaRPr lang="en-GB"/>
          </a:p>
        </p:txBody>
      </p:sp>
      <p:sp>
        <p:nvSpPr>
          <p:cNvPr id="5" name="Footer Placeholder 4">
            <a:extLst>
              <a:ext uri="{FF2B5EF4-FFF2-40B4-BE49-F238E27FC236}">
                <a16:creationId xmlns:a16="http://schemas.microsoft.com/office/drawing/2014/main" id="{5192E68B-690E-4418-B9B9-D52BE672EA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DD2727-B502-44DA-A8A7-EA6911BC7D10}"/>
              </a:ext>
            </a:extLst>
          </p:cNvPr>
          <p:cNvSpPr>
            <a:spLocks noGrp="1"/>
          </p:cNvSpPr>
          <p:nvPr>
            <p:ph type="sldNum" sz="quarter" idx="12"/>
          </p:nvPr>
        </p:nvSpPr>
        <p:spPr/>
        <p:txBody>
          <a:bodyPr/>
          <a:lstStyle/>
          <a:p>
            <a:fld id="{3CB05653-8967-4B46-A8B1-FE2463B4348A}" type="slidenum">
              <a:rPr lang="en-GB" smtClean="0"/>
              <a:t>‹#›</a:t>
            </a:fld>
            <a:endParaRPr lang="en-GB"/>
          </a:p>
        </p:txBody>
      </p:sp>
    </p:spTree>
    <p:extLst>
      <p:ext uri="{BB962C8B-B14F-4D97-AF65-F5344CB8AC3E}">
        <p14:creationId xmlns:p14="http://schemas.microsoft.com/office/powerpoint/2010/main" val="3495027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5E73B8-F881-4F15-9E4B-30F79F4B33B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577BFC-7DFA-4023-9E2D-2CC43B1685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6BE6D2-9DED-4A12-80F6-11844A6607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3A8A76-463F-41CA-AA22-7D170FB424B3}" type="datetimeFigureOut">
              <a:rPr lang="en-GB" smtClean="0"/>
              <a:t>24/10/2019</a:t>
            </a:fld>
            <a:endParaRPr lang="en-GB"/>
          </a:p>
        </p:txBody>
      </p:sp>
      <p:sp>
        <p:nvSpPr>
          <p:cNvPr id="5" name="Footer Placeholder 4">
            <a:extLst>
              <a:ext uri="{FF2B5EF4-FFF2-40B4-BE49-F238E27FC236}">
                <a16:creationId xmlns:a16="http://schemas.microsoft.com/office/drawing/2014/main" id="{016317AA-C75D-42D7-AAC9-E1518C4FC9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0FC876F-FAC1-4587-8039-08DFB3DA18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B05653-8967-4B46-A8B1-FE2463B4348A}" type="slidenum">
              <a:rPr lang="en-GB" smtClean="0"/>
              <a:t>‹#›</a:t>
            </a:fld>
            <a:endParaRPr lang="en-GB"/>
          </a:p>
        </p:txBody>
      </p:sp>
    </p:spTree>
    <p:extLst>
      <p:ext uri="{BB962C8B-B14F-4D97-AF65-F5344CB8AC3E}">
        <p14:creationId xmlns:p14="http://schemas.microsoft.com/office/powerpoint/2010/main" val="6848364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8A3C811-9BE2-4BAC-92E5-2C5E418C6C84}"/>
              </a:ext>
            </a:extLst>
          </p:cNvPr>
          <p:cNvPicPr>
            <a:picLocks noChangeAspect="1"/>
          </p:cNvPicPr>
          <p:nvPr/>
        </p:nvPicPr>
        <p:blipFill>
          <a:blip r:embed="rId2"/>
          <a:stretch>
            <a:fillRect/>
          </a:stretch>
        </p:blipFill>
        <p:spPr>
          <a:xfrm>
            <a:off x="4058575" y="1025502"/>
            <a:ext cx="3773718" cy="4806996"/>
          </a:xfrm>
          <a:prstGeom prst="rect">
            <a:avLst/>
          </a:prstGeom>
        </p:spPr>
      </p:pic>
    </p:spTree>
    <p:extLst>
      <p:ext uri="{BB962C8B-B14F-4D97-AF65-F5344CB8AC3E}">
        <p14:creationId xmlns:p14="http://schemas.microsoft.com/office/powerpoint/2010/main" val="39199664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78188" y="1113382"/>
            <a:ext cx="7244227" cy="1508105"/>
          </a:xfrm>
          <a:prstGeom prst="rect">
            <a:avLst/>
          </a:prstGeom>
          <a:noFill/>
        </p:spPr>
        <p:txBody>
          <a:bodyPr wrap="none" rtlCol="0">
            <a:spAutoFit/>
          </a:bodyPr>
          <a:lstStyle/>
          <a:p>
            <a:pPr algn="ctr"/>
            <a:r>
              <a:rPr lang="en-GB" dirty="0">
                <a:latin typeface="Arial Rounded MT Bold" panose="020F0704030504030204" pitchFamily="34" charset="0"/>
              </a:rPr>
              <a:t>We start with the Sign of the Cross:</a:t>
            </a:r>
          </a:p>
          <a:p>
            <a:pPr algn="ctr"/>
            <a:endParaRPr lang="en-GB" dirty="0">
              <a:latin typeface="Arial Rounded MT Bold" panose="020F0704030504030204" pitchFamily="34" charset="0"/>
            </a:endParaRPr>
          </a:p>
          <a:p>
            <a:pPr algn="ctr"/>
            <a:r>
              <a:rPr lang="en-GB" sz="2800" u="sng" dirty="0">
                <a:latin typeface="Arial Rounded MT Bold" panose="020F0704030504030204" pitchFamily="34" charset="0"/>
              </a:rPr>
              <a:t>In the name of the Father and of the Son </a:t>
            </a:r>
          </a:p>
          <a:p>
            <a:pPr algn="ctr"/>
            <a:r>
              <a:rPr lang="en-GB" sz="2800" u="sng" dirty="0">
                <a:latin typeface="Arial Rounded MT Bold" panose="020F0704030504030204" pitchFamily="34" charset="0"/>
              </a:rPr>
              <a:t>and of the Holy Spirit.</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4523" y="3240503"/>
            <a:ext cx="3333750" cy="3333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3082" y="4263963"/>
            <a:ext cx="2553863" cy="1286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76425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3177" y="1146843"/>
            <a:ext cx="5084619" cy="5061902"/>
          </a:xfrm>
          <a:prstGeom prst="rect">
            <a:avLst/>
          </a:prstGeom>
          <a:noFill/>
          <a:extLst>
            <a:ext uri="{909E8E84-426E-40DD-AFC4-6F175D3DCCD1}">
              <a14:hiddenFill xmlns:a14="http://schemas.microsoft.com/office/drawing/2010/main">
                <a:solidFill>
                  <a:srgbClr val="FFFFFF"/>
                </a:solidFill>
              </a14:hiddenFill>
            </a:ext>
          </a:extLst>
        </p:spPr>
      </p:pic>
      <p:sp>
        <p:nvSpPr>
          <p:cNvPr id="2" name="Flowchart: Connector 1">
            <a:extLst>
              <a:ext uri="{FF2B5EF4-FFF2-40B4-BE49-F238E27FC236}">
                <a16:creationId xmlns:a16="http://schemas.microsoft.com/office/drawing/2014/main" id="{615D4FAD-4333-469D-9B5C-5D3453910AB2}"/>
              </a:ext>
            </a:extLst>
          </p:cNvPr>
          <p:cNvSpPr/>
          <p:nvPr/>
        </p:nvSpPr>
        <p:spPr>
          <a:xfrm>
            <a:off x="5455020" y="4904470"/>
            <a:ext cx="193963" cy="152400"/>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Arrow: Right 2">
            <a:extLst>
              <a:ext uri="{FF2B5EF4-FFF2-40B4-BE49-F238E27FC236}">
                <a16:creationId xmlns:a16="http://schemas.microsoft.com/office/drawing/2014/main" id="{0C2CE43E-8DD4-4677-AC88-557DE854EF20}"/>
              </a:ext>
            </a:extLst>
          </p:cNvPr>
          <p:cNvSpPr/>
          <p:nvPr/>
        </p:nvSpPr>
        <p:spPr>
          <a:xfrm rot="19441261">
            <a:off x="4563294" y="5157693"/>
            <a:ext cx="978408" cy="35276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B3FFBEB0-28C7-4B16-ABF6-BB1C3F239AD4}"/>
              </a:ext>
            </a:extLst>
          </p:cNvPr>
          <p:cNvSpPr txBox="1"/>
          <p:nvPr/>
        </p:nvSpPr>
        <p:spPr>
          <a:xfrm>
            <a:off x="5080979" y="4196595"/>
            <a:ext cx="1015021" cy="461665"/>
          </a:xfrm>
          <a:prstGeom prst="rect">
            <a:avLst/>
          </a:prstGeom>
          <a:noFill/>
        </p:spPr>
        <p:txBody>
          <a:bodyPr wrap="none" rtlCol="0">
            <a:spAutoFit/>
          </a:bodyPr>
          <a:lstStyle/>
          <a:p>
            <a:r>
              <a:rPr lang="en-GB" sz="2400" u="sng" dirty="0">
                <a:latin typeface="Comic Sans MS" panose="030F0702030302020204" pitchFamily="66" charset="0"/>
              </a:rPr>
              <a:t>medal</a:t>
            </a:r>
          </a:p>
        </p:txBody>
      </p:sp>
    </p:spTree>
    <p:extLst>
      <p:ext uri="{BB962C8B-B14F-4D97-AF65-F5344CB8AC3E}">
        <p14:creationId xmlns:p14="http://schemas.microsoft.com/office/powerpoint/2010/main" val="3854482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F096AF1-716E-4ECA-803D-6212D4D7270C}"/>
              </a:ext>
            </a:extLst>
          </p:cNvPr>
          <p:cNvSpPr/>
          <p:nvPr/>
        </p:nvSpPr>
        <p:spPr>
          <a:xfrm>
            <a:off x="1616765" y="1308726"/>
            <a:ext cx="6096000" cy="3847207"/>
          </a:xfrm>
          <a:prstGeom prst="rect">
            <a:avLst/>
          </a:prstGeom>
        </p:spPr>
        <p:txBody>
          <a:bodyPr>
            <a:spAutoFit/>
          </a:bodyPr>
          <a:lstStyle/>
          <a:p>
            <a:r>
              <a:rPr lang="en-GB" dirty="0">
                <a:latin typeface="Comic Sans MS" panose="030F0702030302020204" pitchFamily="66" charset="0"/>
              </a:rPr>
              <a:t>Leaders:  </a:t>
            </a:r>
          </a:p>
          <a:p>
            <a:endParaRPr lang="en-GB" dirty="0">
              <a:latin typeface="Comic Sans MS" panose="030F0702030302020204" pitchFamily="66" charset="0"/>
            </a:endParaRPr>
          </a:p>
          <a:p>
            <a:r>
              <a:rPr lang="en-GB" dirty="0">
                <a:latin typeface="Comic Sans MS" panose="030F0702030302020204" pitchFamily="66" charset="0"/>
              </a:rPr>
              <a:t> </a:t>
            </a:r>
            <a:r>
              <a:rPr lang="en-GB" sz="1600" dirty="0">
                <a:latin typeface="Comic Sans MS" panose="030F0702030302020204" pitchFamily="66" charset="0"/>
              </a:rPr>
              <a:t>Our Father, who art in heaven,</a:t>
            </a:r>
          </a:p>
          <a:p>
            <a:r>
              <a:rPr lang="en-GB" sz="1600" dirty="0">
                <a:latin typeface="Comic Sans MS" panose="030F0702030302020204" pitchFamily="66" charset="0"/>
              </a:rPr>
              <a:t> hallowed be Thy name. Thy kingdom come. </a:t>
            </a:r>
          </a:p>
          <a:p>
            <a:r>
              <a:rPr lang="en-GB" sz="1600" dirty="0">
                <a:latin typeface="Comic Sans MS" panose="030F0702030302020204" pitchFamily="66" charset="0"/>
              </a:rPr>
              <a:t>Thy will be done on earth as it is in heaven</a:t>
            </a:r>
            <a:r>
              <a:rPr lang="en-GB" dirty="0">
                <a:latin typeface="Comic Sans MS" panose="030F0702030302020204" pitchFamily="66" charset="0"/>
              </a:rPr>
              <a:t>.</a:t>
            </a:r>
          </a:p>
          <a:p>
            <a:endParaRPr lang="en-GB" i="1" dirty="0">
              <a:latin typeface="Comic Sans MS" panose="030F0702030302020204" pitchFamily="66" charset="0"/>
            </a:endParaRPr>
          </a:p>
          <a:p>
            <a:r>
              <a:rPr lang="en-GB" b="1" dirty="0">
                <a:latin typeface="Comic Sans MS" panose="030F0702030302020204" pitchFamily="66" charset="0"/>
              </a:rPr>
              <a:t>ALL:</a:t>
            </a:r>
          </a:p>
          <a:p>
            <a:r>
              <a:rPr lang="en-GB" b="1" dirty="0">
                <a:latin typeface="Comic Sans MS" panose="030F0702030302020204" pitchFamily="66" charset="0"/>
              </a:rPr>
              <a:t> </a:t>
            </a:r>
            <a:r>
              <a:rPr lang="en-GB" sz="2000" b="1" dirty="0">
                <a:solidFill>
                  <a:schemeClr val="accent1">
                    <a:lumMod val="50000"/>
                  </a:schemeClr>
                </a:solidFill>
                <a:latin typeface="Comic Sans MS" panose="030F0702030302020204" pitchFamily="66" charset="0"/>
              </a:rPr>
              <a:t>Give us this day our daily bread;</a:t>
            </a:r>
          </a:p>
          <a:p>
            <a:r>
              <a:rPr lang="en-GB" sz="2000" b="1" dirty="0">
                <a:solidFill>
                  <a:schemeClr val="accent1">
                    <a:lumMod val="50000"/>
                  </a:schemeClr>
                </a:solidFill>
                <a:latin typeface="Comic Sans MS" panose="030F0702030302020204" pitchFamily="66" charset="0"/>
              </a:rPr>
              <a:t> and forgive us our trespasses </a:t>
            </a:r>
          </a:p>
          <a:p>
            <a:r>
              <a:rPr lang="en-GB" sz="2000" b="1" dirty="0">
                <a:solidFill>
                  <a:schemeClr val="accent1">
                    <a:lumMod val="50000"/>
                  </a:schemeClr>
                </a:solidFill>
                <a:latin typeface="Comic Sans MS" panose="030F0702030302020204" pitchFamily="66" charset="0"/>
              </a:rPr>
              <a:t> as we forgive those who trespass against us.    And lead us not into temptation, </a:t>
            </a:r>
          </a:p>
          <a:p>
            <a:r>
              <a:rPr lang="en-GB" sz="2000" b="1" dirty="0">
                <a:solidFill>
                  <a:schemeClr val="accent1">
                    <a:lumMod val="50000"/>
                  </a:schemeClr>
                </a:solidFill>
                <a:latin typeface="Comic Sans MS" panose="030F0702030302020204" pitchFamily="66" charset="0"/>
              </a:rPr>
              <a:t>but deliver us from evil. </a:t>
            </a:r>
          </a:p>
          <a:p>
            <a:r>
              <a:rPr lang="en-GB" sz="2000" b="1" dirty="0">
                <a:solidFill>
                  <a:schemeClr val="accent1">
                    <a:lumMod val="50000"/>
                  </a:schemeClr>
                </a:solidFill>
                <a:latin typeface="Comic Sans MS" panose="030F0702030302020204" pitchFamily="66" charset="0"/>
              </a:rPr>
              <a:t>Amen.</a:t>
            </a:r>
            <a:endParaRPr lang="en-GB" b="1" dirty="0">
              <a:solidFill>
                <a:schemeClr val="accent1">
                  <a:lumMod val="50000"/>
                </a:schemeClr>
              </a:solidFill>
              <a:latin typeface="Comic Sans MS" panose="030F0702030302020204" pitchFamily="66" charset="0"/>
            </a:endParaRPr>
          </a:p>
        </p:txBody>
      </p:sp>
      <p:pic>
        <p:nvPicPr>
          <p:cNvPr id="3" name="Picture 2">
            <a:extLst>
              <a:ext uri="{FF2B5EF4-FFF2-40B4-BE49-F238E27FC236}">
                <a16:creationId xmlns:a16="http://schemas.microsoft.com/office/drawing/2014/main" id="{031FF3BA-A256-4D07-939D-E91879FCC46F}"/>
              </a:ext>
            </a:extLst>
          </p:cNvPr>
          <p:cNvPicPr>
            <a:picLocks noChangeAspect="1"/>
          </p:cNvPicPr>
          <p:nvPr/>
        </p:nvPicPr>
        <p:blipFill>
          <a:blip r:embed="rId2"/>
          <a:stretch>
            <a:fillRect/>
          </a:stretch>
        </p:blipFill>
        <p:spPr>
          <a:xfrm>
            <a:off x="7094931" y="1842053"/>
            <a:ext cx="4219527" cy="1736034"/>
          </a:xfrm>
          <a:prstGeom prst="rect">
            <a:avLst/>
          </a:prstGeom>
        </p:spPr>
      </p:pic>
    </p:spTree>
    <p:extLst>
      <p:ext uri="{BB962C8B-B14F-4D97-AF65-F5344CB8AC3E}">
        <p14:creationId xmlns:p14="http://schemas.microsoft.com/office/powerpoint/2010/main" val="37884668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0337" y="795682"/>
            <a:ext cx="5472333" cy="5266635"/>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id="{81277834-CF9C-461D-8022-331B6051FB09}"/>
              </a:ext>
            </a:extLst>
          </p:cNvPr>
          <p:cNvSpPr/>
          <p:nvPr/>
        </p:nvSpPr>
        <p:spPr>
          <a:xfrm rot="11202728" flipV="1">
            <a:off x="5584876" y="4607596"/>
            <a:ext cx="2501728" cy="2945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lowchart: Connector 2">
            <a:extLst>
              <a:ext uri="{FF2B5EF4-FFF2-40B4-BE49-F238E27FC236}">
                <a16:creationId xmlns:a16="http://schemas.microsoft.com/office/drawing/2014/main" id="{BBF7C943-B95C-4C60-AABF-74650A0FB50F}"/>
              </a:ext>
            </a:extLst>
          </p:cNvPr>
          <p:cNvSpPr/>
          <p:nvPr/>
        </p:nvSpPr>
        <p:spPr>
          <a:xfrm>
            <a:off x="5345723" y="4586067"/>
            <a:ext cx="120317" cy="168811"/>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5BAAFBF-A762-447B-B759-CF75D03973B8}"/>
              </a:ext>
            </a:extLst>
          </p:cNvPr>
          <p:cNvSpPr txBox="1"/>
          <p:nvPr/>
        </p:nvSpPr>
        <p:spPr>
          <a:xfrm>
            <a:off x="4107128" y="3760555"/>
            <a:ext cx="1298753" cy="461665"/>
          </a:xfrm>
          <a:prstGeom prst="rect">
            <a:avLst/>
          </a:prstGeom>
          <a:noFill/>
        </p:spPr>
        <p:txBody>
          <a:bodyPr wrap="none" rtlCol="0">
            <a:spAutoFit/>
          </a:bodyPr>
          <a:lstStyle/>
          <a:p>
            <a:r>
              <a:rPr lang="en-GB" sz="2400" u="sng" dirty="0">
                <a:latin typeface="Comic Sans MS" panose="030F0702030302020204" pitchFamily="66" charset="0"/>
              </a:rPr>
              <a:t>1</a:t>
            </a:r>
            <a:r>
              <a:rPr lang="en-GB" sz="2400" u="sng" baseline="30000" dirty="0">
                <a:latin typeface="Comic Sans MS" panose="030F0702030302020204" pitchFamily="66" charset="0"/>
              </a:rPr>
              <a:t>st</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26550784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517285" y="554757"/>
            <a:ext cx="4572000" cy="1046440"/>
          </a:xfrm>
          <a:prstGeom prst="rect">
            <a:avLst/>
          </a:prstGeom>
        </p:spPr>
        <p:txBody>
          <a:bodyPr>
            <a:spAutoFit/>
          </a:bodyPr>
          <a:lstStyle/>
          <a:p>
            <a:pPr algn="ctr"/>
            <a:r>
              <a:rPr lang="en-GB" sz="2600" dirty="0"/>
              <a:t>1</a:t>
            </a:r>
            <a:r>
              <a:rPr lang="en-GB" sz="2600" baseline="30000" dirty="0"/>
              <a:t>st</a:t>
            </a:r>
            <a:r>
              <a:rPr lang="en-GB" sz="2600" dirty="0"/>
              <a:t> Mystery</a:t>
            </a:r>
          </a:p>
          <a:p>
            <a:pPr algn="ctr"/>
            <a:r>
              <a:rPr lang="en-GB" sz="2600" dirty="0"/>
              <a:t>Jesus is risen from the dead</a:t>
            </a:r>
          </a:p>
          <a:p>
            <a:pPr algn="ctr"/>
            <a:endParaRPr lang="en-GB" sz="1000" b="1" dirty="0"/>
          </a:p>
        </p:txBody>
      </p:sp>
      <p:sp>
        <p:nvSpPr>
          <p:cNvPr id="6" name="Rectangle 5"/>
          <p:cNvSpPr/>
          <p:nvPr/>
        </p:nvSpPr>
        <p:spPr>
          <a:xfrm>
            <a:off x="1404924" y="1763762"/>
            <a:ext cx="4279095" cy="3908762"/>
          </a:xfrm>
          <a:prstGeom prst="rect">
            <a:avLst/>
          </a:prstGeom>
        </p:spPr>
        <p:txBody>
          <a:bodyPr wrap="square">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p>
        </p:txBody>
      </p:sp>
      <p:sp>
        <p:nvSpPr>
          <p:cNvPr id="9" name="Rectangle 8"/>
          <p:cNvSpPr/>
          <p:nvPr/>
        </p:nvSpPr>
        <p:spPr>
          <a:xfrm>
            <a:off x="966924" y="1108754"/>
            <a:ext cx="4572000" cy="492443"/>
          </a:xfrm>
          <a:prstGeom prst="rect">
            <a:avLst/>
          </a:prstGeom>
        </p:spPr>
        <p:txBody>
          <a:bodyPr>
            <a:spAutoFit/>
          </a:bodyPr>
          <a:lstStyle/>
          <a:p>
            <a:pPr algn="ctr"/>
            <a:r>
              <a:rPr lang="en-GB" sz="2600" u="sng" dirty="0"/>
              <a:t>The Glorious Mysteries</a:t>
            </a:r>
            <a:endParaRPr lang="en-GB" u="sng" dirty="0"/>
          </a:p>
        </p:txBody>
      </p:sp>
      <p:pic>
        <p:nvPicPr>
          <p:cNvPr id="2" name="Picture 1">
            <a:extLst>
              <a:ext uri="{FF2B5EF4-FFF2-40B4-BE49-F238E27FC236}">
                <a16:creationId xmlns:a16="http://schemas.microsoft.com/office/drawing/2014/main" id="{AA4127E3-A297-4A60-92D8-3271B190DC34}"/>
              </a:ext>
            </a:extLst>
          </p:cNvPr>
          <p:cNvPicPr>
            <a:picLocks noChangeAspect="1"/>
          </p:cNvPicPr>
          <p:nvPr/>
        </p:nvPicPr>
        <p:blipFill>
          <a:blip r:embed="rId2"/>
          <a:stretch>
            <a:fillRect/>
          </a:stretch>
        </p:blipFill>
        <p:spPr>
          <a:xfrm>
            <a:off x="7318810" y="2042166"/>
            <a:ext cx="2968950" cy="3908762"/>
          </a:xfrm>
          <a:prstGeom prst="rect">
            <a:avLst/>
          </a:prstGeom>
        </p:spPr>
      </p:pic>
      <p:sp>
        <p:nvSpPr>
          <p:cNvPr id="3" name="Rectangle 2">
            <a:extLst>
              <a:ext uri="{FF2B5EF4-FFF2-40B4-BE49-F238E27FC236}">
                <a16:creationId xmlns:a16="http://schemas.microsoft.com/office/drawing/2014/main" id="{540B1AB7-C6CE-4CF3-9511-E2BA34BDFF02}"/>
              </a:ext>
            </a:extLst>
          </p:cNvPr>
          <p:cNvSpPr/>
          <p:nvPr/>
        </p:nvSpPr>
        <p:spPr>
          <a:xfrm>
            <a:off x="8061005" y="1513904"/>
            <a:ext cx="1082925" cy="369332"/>
          </a:xfrm>
          <a:prstGeom prst="rect">
            <a:avLst/>
          </a:prstGeom>
        </p:spPr>
        <p:txBody>
          <a:bodyPr wrap="none">
            <a:spAutoFit/>
          </a:bodyPr>
          <a:lstStyle/>
          <a:p>
            <a:r>
              <a:rPr lang="en-GB" dirty="0"/>
              <a:t>Luke 24:6</a:t>
            </a:r>
          </a:p>
        </p:txBody>
      </p:sp>
    </p:spTree>
    <p:extLst>
      <p:ext uri="{BB962C8B-B14F-4D97-AF65-F5344CB8AC3E}">
        <p14:creationId xmlns:p14="http://schemas.microsoft.com/office/powerpoint/2010/main" val="4119219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6363" y="968741"/>
            <a:ext cx="4685779" cy="4586830"/>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id="{38AB6E1D-D34E-4982-A6E9-16C2C67EE267}"/>
              </a:ext>
            </a:extLst>
          </p:cNvPr>
          <p:cNvSpPr/>
          <p:nvPr/>
        </p:nvSpPr>
        <p:spPr>
          <a:xfrm rot="15207686">
            <a:off x="6475037" y="4728486"/>
            <a:ext cx="978408" cy="3809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lowchart: Connector 3">
            <a:extLst>
              <a:ext uri="{FF2B5EF4-FFF2-40B4-BE49-F238E27FC236}">
                <a16:creationId xmlns:a16="http://schemas.microsoft.com/office/drawing/2014/main" id="{330740AC-2C46-4DE2-99CB-1D2FFE6D55D2}"/>
              </a:ext>
            </a:extLst>
          </p:cNvPr>
          <p:cNvSpPr/>
          <p:nvPr/>
        </p:nvSpPr>
        <p:spPr>
          <a:xfrm flipH="1">
            <a:off x="6654018" y="4178105"/>
            <a:ext cx="219760" cy="217676"/>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DEAE592-CEA4-43F4-9349-A684A5BDDF70}"/>
              </a:ext>
            </a:extLst>
          </p:cNvPr>
          <p:cNvSpPr txBox="1"/>
          <p:nvPr/>
        </p:nvSpPr>
        <p:spPr>
          <a:xfrm>
            <a:off x="6073645" y="3429000"/>
            <a:ext cx="1380506" cy="461665"/>
          </a:xfrm>
          <a:prstGeom prst="rect">
            <a:avLst/>
          </a:prstGeom>
          <a:noFill/>
        </p:spPr>
        <p:txBody>
          <a:bodyPr wrap="none" rtlCol="0">
            <a:spAutoFit/>
          </a:bodyPr>
          <a:lstStyle/>
          <a:p>
            <a:r>
              <a:rPr lang="en-GB" sz="2400" u="sng" dirty="0">
                <a:latin typeface="Comic Sans MS" panose="030F0702030302020204" pitchFamily="66" charset="0"/>
              </a:rPr>
              <a:t>2</a:t>
            </a:r>
            <a:r>
              <a:rPr lang="en-GB" sz="2400" u="sng" baseline="30000" dirty="0">
                <a:latin typeface="Comic Sans MS" panose="030F0702030302020204" pitchFamily="66" charset="0"/>
              </a:rPr>
              <a:t>nd</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35351780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517285" y="442161"/>
            <a:ext cx="4572000" cy="1046440"/>
          </a:xfrm>
          <a:prstGeom prst="rect">
            <a:avLst/>
          </a:prstGeom>
        </p:spPr>
        <p:txBody>
          <a:bodyPr>
            <a:spAutoFit/>
          </a:bodyPr>
          <a:lstStyle/>
          <a:p>
            <a:pPr algn="ctr"/>
            <a:r>
              <a:rPr lang="en-GB" sz="2600" dirty="0"/>
              <a:t>1st Mystery</a:t>
            </a:r>
          </a:p>
          <a:p>
            <a:pPr algn="ctr"/>
            <a:r>
              <a:rPr lang="en-GB" sz="2600" dirty="0"/>
              <a:t>Jesus is risen from the dead</a:t>
            </a:r>
          </a:p>
          <a:p>
            <a:pPr algn="ctr"/>
            <a:endParaRPr lang="en-GB" sz="1000" b="1" dirty="0"/>
          </a:p>
        </p:txBody>
      </p:sp>
      <p:sp>
        <p:nvSpPr>
          <p:cNvPr id="6" name="Rectangle 5"/>
          <p:cNvSpPr/>
          <p:nvPr/>
        </p:nvSpPr>
        <p:spPr>
          <a:xfrm>
            <a:off x="1404924" y="1763762"/>
            <a:ext cx="4279095" cy="3908762"/>
          </a:xfrm>
          <a:prstGeom prst="rect">
            <a:avLst/>
          </a:prstGeom>
        </p:spPr>
        <p:txBody>
          <a:bodyPr wrap="square">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p>
        </p:txBody>
      </p:sp>
      <p:sp>
        <p:nvSpPr>
          <p:cNvPr id="9" name="Rectangle 8"/>
          <p:cNvSpPr/>
          <p:nvPr/>
        </p:nvSpPr>
        <p:spPr>
          <a:xfrm>
            <a:off x="966924" y="1108754"/>
            <a:ext cx="4572000" cy="492443"/>
          </a:xfrm>
          <a:prstGeom prst="rect">
            <a:avLst/>
          </a:prstGeom>
        </p:spPr>
        <p:txBody>
          <a:bodyPr>
            <a:spAutoFit/>
          </a:bodyPr>
          <a:lstStyle/>
          <a:p>
            <a:pPr algn="ctr"/>
            <a:r>
              <a:rPr lang="en-GB" sz="2600" u="sng" dirty="0"/>
              <a:t>The Glorious Mysteries</a:t>
            </a:r>
            <a:endParaRPr lang="en-GB" u="sng" dirty="0"/>
          </a:p>
        </p:txBody>
      </p:sp>
      <p:pic>
        <p:nvPicPr>
          <p:cNvPr id="2" name="Picture 1">
            <a:extLst>
              <a:ext uri="{FF2B5EF4-FFF2-40B4-BE49-F238E27FC236}">
                <a16:creationId xmlns:a16="http://schemas.microsoft.com/office/drawing/2014/main" id="{AA4127E3-A297-4A60-92D8-3271B190DC34}"/>
              </a:ext>
            </a:extLst>
          </p:cNvPr>
          <p:cNvPicPr>
            <a:picLocks noChangeAspect="1"/>
          </p:cNvPicPr>
          <p:nvPr/>
        </p:nvPicPr>
        <p:blipFill>
          <a:blip r:embed="rId2"/>
          <a:stretch>
            <a:fillRect/>
          </a:stretch>
        </p:blipFill>
        <p:spPr>
          <a:xfrm>
            <a:off x="7318810" y="1983857"/>
            <a:ext cx="2968950" cy="3908762"/>
          </a:xfrm>
          <a:prstGeom prst="rect">
            <a:avLst/>
          </a:prstGeom>
        </p:spPr>
      </p:pic>
      <p:sp>
        <p:nvSpPr>
          <p:cNvPr id="3" name="Rectangle 2">
            <a:extLst>
              <a:ext uri="{FF2B5EF4-FFF2-40B4-BE49-F238E27FC236}">
                <a16:creationId xmlns:a16="http://schemas.microsoft.com/office/drawing/2014/main" id="{540B1AB7-C6CE-4CF3-9511-E2BA34BDFF02}"/>
              </a:ext>
            </a:extLst>
          </p:cNvPr>
          <p:cNvSpPr/>
          <p:nvPr/>
        </p:nvSpPr>
        <p:spPr>
          <a:xfrm>
            <a:off x="8047150" y="1354975"/>
            <a:ext cx="1082925" cy="369332"/>
          </a:xfrm>
          <a:prstGeom prst="rect">
            <a:avLst/>
          </a:prstGeom>
        </p:spPr>
        <p:txBody>
          <a:bodyPr wrap="none">
            <a:spAutoFit/>
          </a:bodyPr>
          <a:lstStyle/>
          <a:p>
            <a:r>
              <a:rPr lang="en-GB" dirty="0"/>
              <a:t>Luke 24:6</a:t>
            </a:r>
          </a:p>
        </p:txBody>
      </p:sp>
    </p:spTree>
    <p:extLst>
      <p:ext uri="{BB962C8B-B14F-4D97-AF65-F5344CB8AC3E}">
        <p14:creationId xmlns:p14="http://schemas.microsoft.com/office/powerpoint/2010/main" val="4989096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2386" y="685426"/>
            <a:ext cx="5001254" cy="4674365"/>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id="{2F832687-1636-499A-8809-F4D8A8497380}"/>
              </a:ext>
            </a:extLst>
          </p:cNvPr>
          <p:cNvSpPr/>
          <p:nvPr/>
        </p:nvSpPr>
        <p:spPr>
          <a:xfrm rot="2866866">
            <a:off x="6294406" y="3418165"/>
            <a:ext cx="978408" cy="3283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AED2C2B8-3862-4A0C-81AE-160DF414F02A}"/>
              </a:ext>
            </a:extLst>
          </p:cNvPr>
          <p:cNvPicPr>
            <a:picLocks noChangeAspect="1"/>
          </p:cNvPicPr>
          <p:nvPr/>
        </p:nvPicPr>
        <p:blipFill>
          <a:blip r:embed="rId3"/>
          <a:stretch>
            <a:fillRect/>
          </a:stretch>
        </p:blipFill>
        <p:spPr>
          <a:xfrm>
            <a:off x="7118091" y="3939130"/>
            <a:ext cx="231668" cy="231668"/>
          </a:xfrm>
          <a:prstGeom prst="rect">
            <a:avLst/>
          </a:prstGeom>
        </p:spPr>
      </p:pic>
      <p:sp>
        <p:nvSpPr>
          <p:cNvPr id="6" name="TextBox 5">
            <a:extLst>
              <a:ext uri="{FF2B5EF4-FFF2-40B4-BE49-F238E27FC236}">
                <a16:creationId xmlns:a16="http://schemas.microsoft.com/office/drawing/2014/main" id="{52E32F6C-5831-4325-93D6-AF58AA9289BD}"/>
              </a:ext>
            </a:extLst>
          </p:cNvPr>
          <p:cNvSpPr txBox="1"/>
          <p:nvPr/>
        </p:nvSpPr>
        <p:spPr>
          <a:xfrm>
            <a:off x="7869381" y="3708297"/>
            <a:ext cx="1372492" cy="461665"/>
          </a:xfrm>
          <a:prstGeom prst="rect">
            <a:avLst/>
          </a:prstGeom>
          <a:noFill/>
        </p:spPr>
        <p:txBody>
          <a:bodyPr wrap="none" rtlCol="0">
            <a:spAutoFit/>
          </a:bodyPr>
          <a:lstStyle/>
          <a:p>
            <a:r>
              <a:rPr lang="en-GB" sz="2400" u="sng" dirty="0">
                <a:latin typeface="Comic Sans MS" panose="030F0702030302020204" pitchFamily="66" charset="0"/>
              </a:rPr>
              <a:t>3</a:t>
            </a:r>
            <a:r>
              <a:rPr lang="en-GB" sz="2400" u="sng" baseline="30000" dirty="0">
                <a:latin typeface="Comic Sans MS" panose="030F0702030302020204" pitchFamily="66" charset="0"/>
              </a:rPr>
              <a:t>rd</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10372658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79168" y="597632"/>
            <a:ext cx="4572000" cy="1723549"/>
          </a:xfrm>
          <a:prstGeom prst="rect">
            <a:avLst/>
          </a:prstGeom>
        </p:spPr>
        <p:txBody>
          <a:bodyPr>
            <a:spAutoFit/>
          </a:bodyPr>
          <a:lstStyle/>
          <a:p>
            <a:pPr algn="ctr"/>
            <a:r>
              <a:rPr lang="en-GB" sz="2600" dirty="0"/>
              <a:t>2nd Mystery</a:t>
            </a:r>
          </a:p>
          <a:p>
            <a:pPr algn="ctr"/>
            <a:r>
              <a:rPr lang="en-GB" sz="2600" dirty="0"/>
              <a:t>The Ascension of Jesus to Heaven</a:t>
            </a:r>
          </a:p>
          <a:p>
            <a:pPr algn="ctr"/>
            <a:endParaRPr lang="en-GB" sz="1000" b="1" dirty="0"/>
          </a:p>
          <a:p>
            <a:pPr algn="ctr"/>
            <a:r>
              <a:rPr lang="en-GB" dirty="0"/>
              <a:t>Mark 16:19</a:t>
            </a:r>
          </a:p>
        </p:txBody>
      </p:sp>
      <p:sp>
        <p:nvSpPr>
          <p:cNvPr id="9" name="Rectangle 8"/>
          <p:cNvSpPr/>
          <p:nvPr/>
        </p:nvSpPr>
        <p:spPr>
          <a:xfrm>
            <a:off x="1524000" y="1013131"/>
            <a:ext cx="4572000" cy="492443"/>
          </a:xfrm>
          <a:prstGeom prst="rect">
            <a:avLst/>
          </a:prstGeom>
        </p:spPr>
        <p:txBody>
          <a:bodyPr>
            <a:spAutoFit/>
          </a:bodyPr>
          <a:lstStyle/>
          <a:p>
            <a:pPr algn="ctr"/>
            <a:r>
              <a:rPr lang="en-GB" sz="2600" u="sng" dirty="0"/>
              <a:t>The Glorious Mysteries</a:t>
            </a:r>
            <a:endParaRPr lang="en-GB" u="sng" dirty="0"/>
          </a:p>
        </p:txBody>
      </p:sp>
      <p:sp>
        <p:nvSpPr>
          <p:cNvPr id="3" name="Rectangle 2">
            <a:extLst>
              <a:ext uri="{FF2B5EF4-FFF2-40B4-BE49-F238E27FC236}">
                <a16:creationId xmlns:a16="http://schemas.microsoft.com/office/drawing/2014/main" id="{93C9D418-E967-4C34-928A-A160910C0518}"/>
              </a:ext>
            </a:extLst>
          </p:cNvPr>
          <p:cNvSpPr/>
          <p:nvPr/>
        </p:nvSpPr>
        <p:spPr>
          <a:xfrm>
            <a:off x="1776029" y="1844237"/>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6" name="Picture 5">
            <a:extLst>
              <a:ext uri="{FF2B5EF4-FFF2-40B4-BE49-F238E27FC236}">
                <a16:creationId xmlns:a16="http://schemas.microsoft.com/office/drawing/2014/main" id="{0BBCCC9B-17E2-4549-B2E1-01A21DB60978}"/>
              </a:ext>
            </a:extLst>
          </p:cNvPr>
          <p:cNvPicPr>
            <a:picLocks noChangeAspect="1"/>
          </p:cNvPicPr>
          <p:nvPr/>
        </p:nvPicPr>
        <p:blipFill>
          <a:blip r:embed="rId2"/>
          <a:stretch>
            <a:fillRect/>
          </a:stretch>
        </p:blipFill>
        <p:spPr>
          <a:xfrm>
            <a:off x="6798366" y="2645720"/>
            <a:ext cx="4652802" cy="3138166"/>
          </a:xfrm>
          <a:prstGeom prst="rect">
            <a:avLst/>
          </a:prstGeom>
        </p:spPr>
      </p:pic>
    </p:spTree>
    <p:extLst>
      <p:ext uri="{BB962C8B-B14F-4D97-AF65-F5344CB8AC3E}">
        <p14:creationId xmlns:p14="http://schemas.microsoft.com/office/powerpoint/2010/main" val="1135868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1330" y="520505"/>
            <a:ext cx="5120640" cy="5008098"/>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id="{EEE38429-D836-4AF8-9EB0-C8A716D31086}"/>
              </a:ext>
            </a:extLst>
          </p:cNvPr>
          <p:cNvSpPr/>
          <p:nvPr/>
        </p:nvSpPr>
        <p:spPr>
          <a:xfrm rot="2001456">
            <a:off x="6443004" y="3372172"/>
            <a:ext cx="978408" cy="3654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A6EBD66D-0D58-458E-81BF-2809E1EE850A}"/>
              </a:ext>
            </a:extLst>
          </p:cNvPr>
          <p:cNvPicPr>
            <a:picLocks noChangeAspect="1"/>
          </p:cNvPicPr>
          <p:nvPr/>
        </p:nvPicPr>
        <p:blipFill>
          <a:blip r:embed="rId3"/>
          <a:stretch>
            <a:fillRect/>
          </a:stretch>
        </p:blipFill>
        <p:spPr>
          <a:xfrm>
            <a:off x="7325446" y="3846750"/>
            <a:ext cx="231668" cy="231668"/>
          </a:xfrm>
          <a:prstGeom prst="rect">
            <a:avLst/>
          </a:prstGeom>
        </p:spPr>
      </p:pic>
      <p:sp>
        <p:nvSpPr>
          <p:cNvPr id="6" name="TextBox 5">
            <a:extLst>
              <a:ext uri="{FF2B5EF4-FFF2-40B4-BE49-F238E27FC236}">
                <a16:creationId xmlns:a16="http://schemas.microsoft.com/office/drawing/2014/main" id="{B176B053-3A34-4CB3-8DC4-6BEE79DCCFAC}"/>
              </a:ext>
            </a:extLst>
          </p:cNvPr>
          <p:cNvSpPr txBox="1"/>
          <p:nvPr/>
        </p:nvSpPr>
        <p:spPr>
          <a:xfrm>
            <a:off x="8038129" y="3615917"/>
            <a:ext cx="1367682" cy="461665"/>
          </a:xfrm>
          <a:prstGeom prst="rect">
            <a:avLst/>
          </a:prstGeom>
          <a:noFill/>
        </p:spPr>
        <p:txBody>
          <a:bodyPr wrap="none" rtlCol="0">
            <a:spAutoFit/>
          </a:bodyPr>
          <a:lstStyle/>
          <a:p>
            <a:r>
              <a:rPr lang="en-GB" sz="2400" u="sng" dirty="0">
                <a:latin typeface="Comic Sans MS" panose="030F0702030302020204" pitchFamily="66" charset="0"/>
              </a:rPr>
              <a:t>4</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1365255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79168" y="597632"/>
            <a:ext cx="4572000" cy="1723549"/>
          </a:xfrm>
          <a:prstGeom prst="rect">
            <a:avLst/>
          </a:prstGeom>
        </p:spPr>
        <p:txBody>
          <a:bodyPr>
            <a:spAutoFit/>
          </a:bodyPr>
          <a:lstStyle/>
          <a:p>
            <a:pPr algn="ctr"/>
            <a:r>
              <a:rPr lang="en-GB" sz="2600" dirty="0"/>
              <a:t>2nd Mystery</a:t>
            </a:r>
          </a:p>
          <a:p>
            <a:pPr algn="ctr"/>
            <a:r>
              <a:rPr lang="en-GB" sz="2600" dirty="0"/>
              <a:t>The Ascension of Jesus to Heaven</a:t>
            </a:r>
          </a:p>
          <a:p>
            <a:pPr algn="ctr"/>
            <a:endParaRPr lang="en-GB" sz="1000" b="1" dirty="0"/>
          </a:p>
          <a:p>
            <a:pPr algn="ctr"/>
            <a:r>
              <a:rPr lang="en-GB" dirty="0"/>
              <a:t>Mark 16:19</a:t>
            </a:r>
          </a:p>
        </p:txBody>
      </p:sp>
      <p:sp>
        <p:nvSpPr>
          <p:cNvPr id="9" name="Rectangle 8"/>
          <p:cNvSpPr/>
          <p:nvPr/>
        </p:nvSpPr>
        <p:spPr>
          <a:xfrm>
            <a:off x="1524000" y="1013131"/>
            <a:ext cx="4572000" cy="492443"/>
          </a:xfrm>
          <a:prstGeom prst="rect">
            <a:avLst/>
          </a:prstGeom>
        </p:spPr>
        <p:txBody>
          <a:bodyPr>
            <a:spAutoFit/>
          </a:bodyPr>
          <a:lstStyle/>
          <a:p>
            <a:pPr algn="ctr"/>
            <a:r>
              <a:rPr lang="en-GB" sz="2600" u="sng" dirty="0"/>
              <a:t>The Glorious Mysteries</a:t>
            </a:r>
            <a:endParaRPr lang="en-GB" u="sng" dirty="0"/>
          </a:p>
        </p:txBody>
      </p:sp>
      <p:sp>
        <p:nvSpPr>
          <p:cNvPr id="3" name="Rectangle 2">
            <a:extLst>
              <a:ext uri="{FF2B5EF4-FFF2-40B4-BE49-F238E27FC236}">
                <a16:creationId xmlns:a16="http://schemas.microsoft.com/office/drawing/2014/main" id="{93C9D418-E967-4C34-928A-A160910C0518}"/>
              </a:ext>
            </a:extLst>
          </p:cNvPr>
          <p:cNvSpPr/>
          <p:nvPr/>
        </p:nvSpPr>
        <p:spPr>
          <a:xfrm>
            <a:off x="1776029" y="1844237"/>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6" name="Picture 5">
            <a:extLst>
              <a:ext uri="{FF2B5EF4-FFF2-40B4-BE49-F238E27FC236}">
                <a16:creationId xmlns:a16="http://schemas.microsoft.com/office/drawing/2014/main" id="{0BBCCC9B-17E2-4549-B2E1-01A21DB60978}"/>
              </a:ext>
            </a:extLst>
          </p:cNvPr>
          <p:cNvPicPr>
            <a:picLocks noChangeAspect="1"/>
          </p:cNvPicPr>
          <p:nvPr/>
        </p:nvPicPr>
        <p:blipFill>
          <a:blip r:embed="rId2"/>
          <a:stretch>
            <a:fillRect/>
          </a:stretch>
        </p:blipFill>
        <p:spPr>
          <a:xfrm>
            <a:off x="6838767" y="2404695"/>
            <a:ext cx="4652802" cy="3138166"/>
          </a:xfrm>
          <a:prstGeom prst="rect">
            <a:avLst/>
          </a:prstGeom>
        </p:spPr>
      </p:pic>
    </p:spTree>
    <p:extLst>
      <p:ext uri="{BB962C8B-B14F-4D97-AF65-F5344CB8AC3E}">
        <p14:creationId xmlns:p14="http://schemas.microsoft.com/office/powerpoint/2010/main" val="3315210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8788" y="872197"/>
            <a:ext cx="5106572" cy="4670474"/>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id="{F7516437-FEAC-4D93-B879-9D386097131C}"/>
              </a:ext>
            </a:extLst>
          </p:cNvPr>
          <p:cNvSpPr/>
          <p:nvPr/>
        </p:nvSpPr>
        <p:spPr>
          <a:xfrm rot="2231465">
            <a:off x="6527407" y="3475967"/>
            <a:ext cx="978408" cy="26728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98D343ED-740E-47F8-B76A-221AADBBFE81}"/>
              </a:ext>
            </a:extLst>
          </p:cNvPr>
          <p:cNvPicPr>
            <a:picLocks noChangeAspect="1"/>
          </p:cNvPicPr>
          <p:nvPr/>
        </p:nvPicPr>
        <p:blipFill>
          <a:blip r:embed="rId3"/>
          <a:stretch>
            <a:fillRect/>
          </a:stretch>
        </p:blipFill>
        <p:spPr>
          <a:xfrm>
            <a:off x="7371273" y="3895951"/>
            <a:ext cx="225883" cy="225883"/>
          </a:xfrm>
          <a:prstGeom prst="rect">
            <a:avLst/>
          </a:prstGeom>
        </p:spPr>
      </p:pic>
      <p:sp>
        <p:nvSpPr>
          <p:cNvPr id="6" name="TextBox 5">
            <a:extLst>
              <a:ext uri="{FF2B5EF4-FFF2-40B4-BE49-F238E27FC236}">
                <a16:creationId xmlns:a16="http://schemas.microsoft.com/office/drawing/2014/main" id="{BDB5624B-66A5-4575-ADD4-219966DDAD3A}"/>
              </a:ext>
            </a:extLst>
          </p:cNvPr>
          <p:cNvSpPr txBox="1"/>
          <p:nvPr/>
        </p:nvSpPr>
        <p:spPr>
          <a:xfrm>
            <a:off x="8052836" y="3665118"/>
            <a:ext cx="1367682" cy="461665"/>
          </a:xfrm>
          <a:prstGeom prst="rect">
            <a:avLst/>
          </a:prstGeom>
          <a:noFill/>
        </p:spPr>
        <p:txBody>
          <a:bodyPr wrap="none" rtlCol="0">
            <a:spAutoFit/>
          </a:bodyPr>
          <a:lstStyle/>
          <a:p>
            <a:r>
              <a:rPr lang="en-GB" sz="2400" u="sng" dirty="0">
                <a:latin typeface="Comic Sans MS" panose="030F0702030302020204" pitchFamily="66" charset="0"/>
              </a:rPr>
              <a:t>5</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35056005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18852" y="452163"/>
            <a:ext cx="4572000" cy="1446550"/>
          </a:xfrm>
          <a:prstGeom prst="rect">
            <a:avLst/>
          </a:prstGeom>
        </p:spPr>
        <p:txBody>
          <a:bodyPr>
            <a:spAutoFit/>
          </a:bodyPr>
          <a:lstStyle/>
          <a:p>
            <a:pPr algn="ctr"/>
            <a:r>
              <a:rPr lang="en-GB" sz="2600" dirty="0"/>
              <a:t>3rd Mystery</a:t>
            </a:r>
          </a:p>
          <a:p>
            <a:pPr algn="ctr"/>
            <a:r>
              <a:rPr lang="en-GB" sz="2600" dirty="0"/>
              <a:t>The Coming of the Holy Spirit</a:t>
            </a:r>
          </a:p>
          <a:p>
            <a:pPr algn="ctr"/>
            <a:endParaRPr lang="en-GB" dirty="0"/>
          </a:p>
          <a:p>
            <a:pPr algn="ctr"/>
            <a:r>
              <a:rPr lang="en-GB" dirty="0"/>
              <a:t>Acts 2:4, 11</a:t>
            </a:r>
            <a:endParaRPr lang="en-GB" sz="2600" dirty="0"/>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2" name="Rectangle 1">
            <a:extLst>
              <a:ext uri="{FF2B5EF4-FFF2-40B4-BE49-F238E27FC236}">
                <a16:creationId xmlns:a16="http://schemas.microsoft.com/office/drawing/2014/main" id="{FDFB64C4-C3EE-4DFE-AF28-407FAD722C61}"/>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8" name="Picture 7">
            <a:extLst>
              <a:ext uri="{FF2B5EF4-FFF2-40B4-BE49-F238E27FC236}">
                <a16:creationId xmlns:a16="http://schemas.microsoft.com/office/drawing/2014/main" id="{69AFB643-F3AC-44BF-885B-E92EC645A193}"/>
              </a:ext>
            </a:extLst>
          </p:cNvPr>
          <p:cNvPicPr/>
          <p:nvPr/>
        </p:nvPicPr>
        <p:blipFill>
          <a:blip r:embed="rId2"/>
          <a:stretch>
            <a:fillRect/>
          </a:stretch>
        </p:blipFill>
        <p:spPr>
          <a:xfrm>
            <a:off x="7024255" y="1905219"/>
            <a:ext cx="4332858" cy="4320589"/>
          </a:xfrm>
          <a:prstGeom prst="rect">
            <a:avLst/>
          </a:prstGeom>
        </p:spPr>
      </p:pic>
    </p:spTree>
    <p:extLst>
      <p:ext uri="{BB962C8B-B14F-4D97-AF65-F5344CB8AC3E}">
        <p14:creationId xmlns:p14="http://schemas.microsoft.com/office/powerpoint/2010/main" val="2111967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2517" y="606129"/>
            <a:ext cx="5233181" cy="5704064"/>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id="{68437234-0F1B-44A9-8D11-7478D8E86A7C}"/>
              </a:ext>
            </a:extLst>
          </p:cNvPr>
          <p:cNvSpPr/>
          <p:nvPr/>
        </p:nvSpPr>
        <p:spPr>
          <a:xfrm rot="1950972">
            <a:off x="6668086" y="3794760"/>
            <a:ext cx="978408" cy="35520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F188FA27-CE14-458E-B02F-D05DDF282654}"/>
              </a:ext>
            </a:extLst>
          </p:cNvPr>
          <p:cNvPicPr>
            <a:picLocks noChangeAspect="1"/>
          </p:cNvPicPr>
          <p:nvPr/>
        </p:nvPicPr>
        <p:blipFill>
          <a:blip r:embed="rId3"/>
          <a:stretch>
            <a:fillRect/>
          </a:stretch>
        </p:blipFill>
        <p:spPr>
          <a:xfrm>
            <a:off x="7549442" y="4153426"/>
            <a:ext cx="231668" cy="231668"/>
          </a:xfrm>
          <a:prstGeom prst="rect">
            <a:avLst/>
          </a:prstGeom>
        </p:spPr>
      </p:pic>
      <p:sp>
        <p:nvSpPr>
          <p:cNvPr id="5" name="TextBox 4">
            <a:extLst>
              <a:ext uri="{FF2B5EF4-FFF2-40B4-BE49-F238E27FC236}">
                <a16:creationId xmlns:a16="http://schemas.microsoft.com/office/drawing/2014/main" id="{CF80A3DD-3DD1-44A5-B928-F11E77B035C7}"/>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6" name="TextBox 5">
            <a:extLst>
              <a:ext uri="{FF2B5EF4-FFF2-40B4-BE49-F238E27FC236}">
                <a16:creationId xmlns:a16="http://schemas.microsoft.com/office/drawing/2014/main" id="{69EB3D03-DB09-4966-BF3F-57C2F2891E59}"/>
              </a:ext>
            </a:extLst>
          </p:cNvPr>
          <p:cNvSpPr txBox="1"/>
          <p:nvPr/>
        </p:nvSpPr>
        <p:spPr>
          <a:xfrm>
            <a:off x="8881995" y="3976829"/>
            <a:ext cx="1367682" cy="461665"/>
          </a:xfrm>
          <a:prstGeom prst="rect">
            <a:avLst/>
          </a:prstGeom>
          <a:noFill/>
        </p:spPr>
        <p:txBody>
          <a:bodyPr wrap="none" rtlCol="0">
            <a:spAutoFit/>
          </a:bodyPr>
          <a:lstStyle/>
          <a:p>
            <a:r>
              <a:rPr lang="en-GB" sz="2400" u="sng" dirty="0">
                <a:latin typeface="Comic Sans MS" panose="030F0702030302020204" pitchFamily="66" charset="0"/>
              </a:rPr>
              <a:t>6</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1422365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18852" y="452163"/>
            <a:ext cx="4572000" cy="1446550"/>
          </a:xfrm>
          <a:prstGeom prst="rect">
            <a:avLst/>
          </a:prstGeom>
        </p:spPr>
        <p:txBody>
          <a:bodyPr>
            <a:spAutoFit/>
          </a:bodyPr>
          <a:lstStyle/>
          <a:p>
            <a:pPr algn="ctr"/>
            <a:r>
              <a:rPr lang="en-GB" sz="2600" dirty="0"/>
              <a:t>3rd Mystery</a:t>
            </a:r>
          </a:p>
          <a:p>
            <a:pPr algn="ctr"/>
            <a:r>
              <a:rPr lang="en-GB" sz="2600" dirty="0"/>
              <a:t>The Coming of the Holy Spirit</a:t>
            </a:r>
          </a:p>
          <a:p>
            <a:pPr algn="ctr"/>
            <a:endParaRPr lang="en-GB" dirty="0"/>
          </a:p>
          <a:p>
            <a:pPr algn="ctr"/>
            <a:r>
              <a:rPr lang="en-GB" dirty="0"/>
              <a:t>Acts 2:4, 11</a:t>
            </a:r>
            <a:endParaRPr lang="en-GB" sz="2600" dirty="0"/>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2" name="Rectangle 1">
            <a:extLst>
              <a:ext uri="{FF2B5EF4-FFF2-40B4-BE49-F238E27FC236}">
                <a16:creationId xmlns:a16="http://schemas.microsoft.com/office/drawing/2014/main" id="{FDFB64C4-C3EE-4DFE-AF28-407FAD722C61}"/>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8" name="Picture 7">
            <a:extLst>
              <a:ext uri="{FF2B5EF4-FFF2-40B4-BE49-F238E27FC236}">
                <a16:creationId xmlns:a16="http://schemas.microsoft.com/office/drawing/2014/main" id="{69AFB643-F3AC-44BF-885B-E92EC645A193}"/>
              </a:ext>
            </a:extLst>
          </p:cNvPr>
          <p:cNvPicPr/>
          <p:nvPr/>
        </p:nvPicPr>
        <p:blipFill>
          <a:blip r:embed="rId2"/>
          <a:stretch>
            <a:fillRect/>
          </a:stretch>
        </p:blipFill>
        <p:spPr>
          <a:xfrm>
            <a:off x="6652591" y="1905220"/>
            <a:ext cx="4704522" cy="4813032"/>
          </a:xfrm>
          <a:prstGeom prst="rect">
            <a:avLst/>
          </a:prstGeom>
        </p:spPr>
      </p:pic>
    </p:spTree>
    <p:extLst>
      <p:ext uri="{BB962C8B-B14F-4D97-AF65-F5344CB8AC3E}">
        <p14:creationId xmlns:p14="http://schemas.microsoft.com/office/powerpoint/2010/main" val="4969290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9577" y="715613"/>
            <a:ext cx="5844423" cy="5338823"/>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2375CEA7-ABD9-442B-8677-874F592D02FF}"/>
              </a:ext>
            </a:extLst>
          </p:cNvPr>
          <p:cNvSpPr/>
          <p:nvPr/>
        </p:nvSpPr>
        <p:spPr>
          <a:xfrm rot="903659">
            <a:off x="7052867" y="3669283"/>
            <a:ext cx="978408" cy="3270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CB784B20-4CC4-43C1-9FBD-6F70B087A26C}"/>
              </a:ext>
            </a:extLst>
          </p:cNvPr>
          <p:cNvPicPr>
            <a:picLocks noChangeAspect="1"/>
          </p:cNvPicPr>
          <p:nvPr/>
        </p:nvPicPr>
        <p:blipFill>
          <a:blip r:embed="rId3"/>
          <a:stretch>
            <a:fillRect/>
          </a:stretch>
        </p:blipFill>
        <p:spPr>
          <a:xfrm>
            <a:off x="8056966" y="3903021"/>
            <a:ext cx="214837" cy="214837"/>
          </a:xfrm>
          <a:prstGeom prst="rect">
            <a:avLst/>
          </a:prstGeom>
        </p:spPr>
      </p:pic>
      <p:sp>
        <p:nvSpPr>
          <p:cNvPr id="5" name="TextBox 4">
            <a:extLst>
              <a:ext uri="{FF2B5EF4-FFF2-40B4-BE49-F238E27FC236}">
                <a16:creationId xmlns:a16="http://schemas.microsoft.com/office/drawing/2014/main" id="{4EEF401A-7DFF-4D12-B06B-13C99BB57DA4}"/>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6" name="TextBox 5">
            <a:extLst>
              <a:ext uri="{FF2B5EF4-FFF2-40B4-BE49-F238E27FC236}">
                <a16:creationId xmlns:a16="http://schemas.microsoft.com/office/drawing/2014/main" id="{976D3E77-8CAD-46B3-8DD4-C5B9B2857489}"/>
              </a:ext>
            </a:extLst>
          </p:cNvPr>
          <p:cNvSpPr txBox="1"/>
          <p:nvPr/>
        </p:nvSpPr>
        <p:spPr>
          <a:xfrm flipH="1">
            <a:off x="8641653" y="3773208"/>
            <a:ext cx="1532137" cy="461665"/>
          </a:xfrm>
          <a:prstGeom prst="rect">
            <a:avLst/>
          </a:prstGeom>
          <a:noFill/>
        </p:spPr>
        <p:txBody>
          <a:bodyPr wrap="square" rtlCol="0">
            <a:spAutoFit/>
          </a:bodyPr>
          <a:lstStyle/>
          <a:p>
            <a:r>
              <a:rPr lang="en-GB" sz="2400" u="sng" dirty="0">
                <a:latin typeface="Comic Sans MS" panose="030F0702030302020204" pitchFamily="66" charset="0"/>
              </a:rPr>
              <a:t>7</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29753776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09307" y="739010"/>
            <a:ext cx="4572000" cy="1508105"/>
          </a:xfrm>
          <a:prstGeom prst="rect">
            <a:avLst/>
          </a:prstGeom>
        </p:spPr>
        <p:txBody>
          <a:bodyPr>
            <a:spAutoFit/>
          </a:bodyPr>
          <a:lstStyle/>
          <a:p>
            <a:pPr algn="ctr"/>
            <a:r>
              <a:rPr lang="en-GB" sz="2600" dirty="0"/>
              <a:t>4</a:t>
            </a:r>
            <a:r>
              <a:rPr lang="en-GB" sz="2600" baseline="30000" dirty="0"/>
              <a:t>th</a:t>
            </a:r>
            <a:r>
              <a:rPr lang="en-GB" sz="2600" dirty="0"/>
              <a:t> Mystery</a:t>
            </a:r>
          </a:p>
          <a:p>
            <a:pPr algn="ctr"/>
            <a:r>
              <a:rPr lang="en-GB" sz="2600" dirty="0"/>
              <a:t>Assumption of Our Lady</a:t>
            </a:r>
          </a:p>
          <a:p>
            <a:pPr algn="ctr"/>
            <a:r>
              <a:rPr lang="en-GB" sz="2000" dirty="0"/>
              <a:t>Dogma declared by XXII. Pius (01.11. 1950.)</a:t>
            </a:r>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7" name="Rectangle 6">
            <a:extLst>
              <a:ext uri="{FF2B5EF4-FFF2-40B4-BE49-F238E27FC236}">
                <a16:creationId xmlns:a16="http://schemas.microsoft.com/office/drawing/2014/main" id="{853F4878-1667-4867-801C-752EB51F5C79}"/>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3" name="Picture 2">
            <a:extLst>
              <a:ext uri="{FF2B5EF4-FFF2-40B4-BE49-F238E27FC236}">
                <a16:creationId xmlns:a16="http://schemas.microsoft.com/office/drawing/2014/main" id="{D1B13F17-A596-4214-A5ED-DB9DBB71AE61}"/>
              </a:ext>
            </a:extLst>
          </p:cNvPr>
          <p:cNvPicPr>
            <a:picLocks noChangeAspect="1"/>
          </p:cNvPicPr>
          <p:nvPr/>
        </p:nvPicPr>
        <p:blipFill>
          <a:blip r:embed="rId2"/>
          <a:stretch>
            <a:fillRect/>
          </a:stretch>
        </p:blipFill>
        <p:spPr>
          <a:xfrm>
            <a:off x="7388875" y="2182095"/>
            <a:ext cx="3212863" cy="3816554"/>
          </a:xfrm>
          <a:prstGeom prst="rect">
            <a:avLst/>
          </a:prstGeom>
        </p:spPr>
      </p:pic>
    </p:spTree>
    <p:extLst>
      <p:ext uri="{BB962C8B-B14F-4D97-AF65-F5344CB8AC3E}">
        <p14:creationId xmlns:p14="http://schemas.microsoft.com/office/powerpoint/2010/main" val="31453529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rosary ppt for kids">
            <a:extLst>
              <a:ext uri="{FF2B5EF4-FFF2-40B4-BE49-F238E27FC236}">
                <a16:creationId xmlns:a16="http://schemas.microsoft.com/office/drawing/2014/main" id="{41F6505A-0EB5-4839-A22E-C1DADDE29DF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15222" y="864063"/>
            <a:ext cx="5561555" cy="5540940"/>
          </a:xfrm>
          <a:prstGeom prst="rect">
            <a:avLst/>
          </a:prstGeom>
          <a:noFill/>
          <a:extLst>
            <a:ext uri="{909E8E84-426E-40DD-AFC4-6F175D3DCCD1}">
              <a14:hiddenFill xmlns:a14="http://schemas.microsoft.com/office/drawing/2010/main">
                <a:solidFill>
                  <a:srgbClr val="FFFFFF"/>
                </a:solidFill>
              </a14:hiddenFill>
            </a:ext>
          </a:extLst>
        </p:spPr>
      </p:pic>
      <p:sp>
        <p:nvSpPr>
          <p:cNvPr id="5" name="Arrow: Right 4">
            <a:extLst>
              <a:ext uri="{FF2B5EF4-FFF2-40B4-BE49-F238E27FC236}">
                <a16:creationId xmlns:a16="http://schemas.microsoft.com/office/drawing/2014/main" id="{810E8F98-7AB9-4B42-8047-EFAD2919C8DB}"/>
              </a:ext>
            </a:extLst>
          </p:cNvPr>
          <p:cNvSpPr/>
          <p:nvPr/>
        </p:nvSpPr>
        <p:spPr>
          <a:xfrm rot="2075485">
            <a:off x="7004749" y="3543326"/>
            <a:ext cx="978408" cy="3602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229CE2A7-97C3-49A6-900C-90A056E08523}"/>
              </a:ext>
            </a:extLst>
          </p:cNvPr>
          <p:cNvPicPr>
            <a:picLocks noChangeAspect="1"/>
          </p:cNvPicPr>
          <p:nvPr/>
        </p:nvPicPr>
        <p:blipFill>
          <a:blip r:embed="rId3"/>
          <a:stretch>
            <a:fillRect/>
          </a:stretch>
        </p:blipFill>
        <p:spPr>
          <a:xfrm>
            <a:off x="7971049" y="3957142"/>
            <a:ext cx="208475" cy="208475"/>
          </a:xfrm>
          <a:prstGeom prst="rect">
            <a:avLst/>
          </a:prstGeom>
        </p:spPr>
      </p:pic>
      <p:sp>
        <p:nvSpPr>
          <p:cNvPr id="6" name="TextBox 5">
            <a:extLst>
              <a:ext uri="{FF2B5EF4-FFF2-40B4-BE49-F238E27FC236}">
                <a16:creationId xmlns:a16="http://schemas.microsoft.com/office/drawing/2014/main" id="{9B46461F-DF79-4B1E-8770-D0B9C35B2E7B}"/>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7" name="TextBox 6">
            <a:extLst>
              <a:ext uri="{FF2B5EF4-FFF2-40B4-BE49-F238E27FC236}">
                <a16:creationId xmlns:a16="http://schemas.microsoft.com/office/drawing/2014/main" id="{A6FFE143-CB8F-41AA-8123-52F1A30FE7D2}"/>
              </a:ext>
            </a:extLst>
          </p:cNvPr>
          <p:cNvSpPr txBox="1"/>
          <p:nvPr/>
        </p:nvSpPr>
        <p:spPr>
          <a:xfrm>
            <a:off x="1246909" y="3131127"/>
            <a:ext cx="184731" cy="369332"/>
          </a:xfrm>
          <a:prstGeom prst="rect">
            <a:avLst/>
          </a:prstGeom>
          <a:noFill/>
        </p:spPr>
        <p:txBody>
          <a:bodyPr wrap="none" rtlCol="0">
            <a:spAutoFit/>
          </a:bodyPr>
          <a:lstStyle/>
          <a:p>
            <a:endParaRPr lang="en-GB" dirty="0"/>
          </a:p>
        </p:txBody>
      </p:sp>
      <p:sp>
        <p:nvSpPr>
          <p:cNvPr id="8" name="TextBox 7">
            <a:extLst>
              <a:ext uri="{FF2B5EF4-FFF2-40B4-BE49-F238E27FC236}">
                <a16:creationId xmlns:a16="http://schemas.microsoft.com/office/drawing/2014/main" id="{8BD684FA-3305-4DBC-B361-890A1F1F41FE}"/>
              </a:ext>
            </a:extLst>
          </p:cNvPr>
          <p:cNvSpPr txBox="1"/>
          <p:nvPr/>
        </p:nvSpPr>
        <p:spPr>
          <a:xfrm>
            <a:off x="9052264" y="3644772"/>
            <a:ext cx="1860495" cy="461665"/>
          </a:xfrm>
          <a:prstGeom prst="rect">
            <a:avLst/>
          </a:prstGeom>
          <a:noFill/>
        </p:spPr>
        <p:txBody>
          <a:bodyPr wrap="square" rtlCol="0">
            <a:spAutoFit/>
          </a:bodyPr>
          <a:lstStyle/>
          <a:p>
            <a:r>
              <a:rPr lang="en-GB" sz="2400" u="sng" dirty="0">
                <a:latin typeface="Comic Sans MS" panose="030F0702030302020204" pitchFamily="66" charset="0"/>
              </a:rPr>
              <a:t>8</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27753908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09307" y="739010"/>
            <a:ext cx="4572000" cy="1508105"/>
          </a:xfrm>
          <a:prstGeom prst="rect">
            <a:avLst/>
          </a:prstGeom>
        </p:spPr>
        <p:txBody>
          <a:bodyPr>
            <a:spAutoFit/>
          </a:bodyPr>
          <a:lstStyle/>
          <a:p>
            <a:pPr algn="ctr"/>
            <a:r>
              <a:rPr lang="en-GB" sz="2600" dirty="0"/>
              <a:t>4</a:t>
            </a:r>
            <a:r>
              <a:rPr lang="en-GB" sz="2600" baseline="30000" dirty="0"/>
              <a:t>th</a:t>
            </a:r>
            <a:r>
              <a:rPr lang="en-GB" sz="2600" dirty="0"/>
              <a:t> Mystery</a:t>
            </a:r>
          </a:p>
          <a:p>
            <a:pPr algn="ctr"/>
            <a:r>
              <a:rPr lang="en-GB" sz="2600" dirty="0"/>
              <a:t>Assumption of Our Lady</a:t>
            </a:r>
          </a:p>
          <a:p>
            <a:pPr algn="ctr"/>
            <a:r>
              <a:rPr lang="en-GB" sz="2000" dirty="0"/>
              <a:t>Dogma declared by XXII. Pius (01.11. 1950.</a:t>
            </a:r>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7" name="Rectangle 6">
            <a:extLst>
              <a:ext uri="{FF2B5EF4-FFF2-40B4-BE49-F238E27FC236}">
                <a16:creationId xmlns:a16="http://schemas.microsoft.com/office/drawing/2014/main" id="{853F4878-1667-4867-801C-752EB51F5C79}"/>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3" name="Picture 2">
            <a:extLst>
              <a:ext uri="{FF2B5EF4-FFF2-40B4-BE49-F238E27FC236}">
                <a16:creationId xmlns:a16="http://schemas.microsoft.com/office/drawing/2014/main" id="{D1B13F17-A596-4214-A5ED-DB9DBB71AE61}"/>
              </a:ext>
            </a:extLst>
          </p:cNvPr>
          <p:cNvPicPr>
            <a:picLocks noChangeAspect="1"/>
          </p:cNvPicPr>
          <p:nvPr/>
        </p:nvPicPr>
        <p:blipFill>
          <a:blip r:embed="rId2"/>
          <a:stretch>
            <a:fillRect/>
          </a:stretch>
        </p:blipFill>
        <p:spPr>
          <a:xfrm>
            <a:off x="7388875" y="2182095"/>
            <a:ext cx="3212863" cy="3816554"/>
          </a:xfrm>
          <a:prstGeom prst="rect">
            <a:avLst/>
          </a:prstGeom>
        </p:spPr>
      </p:pic>
    </p:spTree>
    <p:extLst>
      <p:ext uri="{BB962C8B-B14F-4D97-AF65-F5344CB8AC3E}">
        <p14:creationId xmlns:p14="http://schemas.microsoft.com/office/powerpoint/2010/main" val="18296609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rosary ppt for kids">
            <a:extLst>
              <a:ext uri="{FF2B5EF4-FFF2-40B4-BE49-F238E27FC236}">
                <a16:creationId xmlns:a16="http://schemas.microsoft.com/office/drawing/2014/main" id="{ECC07635-24C3-44FE-936D-81F1A4C642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622" y="407829"/>
            <a:ext cx="5542670" cy="5528737"/>
          </a:xfrm>
          <a:prstGeom prst="rect">
            <a:avLst/>
          </a:prstGeom>
          <a:noFill/>
          <a:extLst>
            <a:ext uri="{909E8E84-426E-40DD-AFC4-6F175D3DCCD1}">
              <a14:hiddenFill xmlns:a14="http://schemas.microsoft.com/office/drawing/2010/main">
                <a:solidFill>
                  <a:srgbClr val="FFFFFF"/>
                </a:solidFill>
              </a14:hiddenFill>
            </a:ext>
          </a:extLst>
        </p:spPr>
      </p:pic>
      <p:sp>
        <p:nvSpPr>
          <p:cNvPr id="4" name="Arrow: Right 3">
            <a:extLst>
              <a:ext uri="{FF2B5EF4-FFF2-40B4-BE49-F238E27FC236}">
                <a16:creationId xmlns:a16="http://schemas.microsoft.com/office/drawing/2014/main" id="{F19259F3-CC20-492E-8F0C-107EC7E955B6}"/>
              </a:ext>
            </a:extLst>
          </p:cNvPr>
          <p:cNvSpPr/>
          <p:nvPr/>
        </p:nvSpPr>
        <p:spPr>
          <a:xfrm>
            <a:off x="6668086" y="3292191"/>
            <a:ext cx="978408" cy="27361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AF0BA173-9497-4930-A128-A8C7135046D5}"/>
              </a:ext>
            </a:extLst>
          </p:cNvPr>
          <p:cNvPicPr>
            <a:picLocks noChangeAspect="1"/>
          </p:cNvPicPr>
          <p:nvPr/>
        </p:nvPicPr>
        <p:blipFill>
          <a:blip r:embed="rId3"/>
          <a:stretch>
            <a:fillRect/>
          </a:stretch>
        </p:blipFill>
        <p:spPr>
          <a:xfrm>
            <a:off x="7738256" y="3334140"/>
            <a:ext cx="231668" cy="231668"/>
          </a:xfrm>
          <a:prstGeom prst="rect">
            <a:avLst/>
          </a:prstGeom>
        </p:spPr>
      </p:pic>
      <p:sp>
        <p:nvSpPr>
          <p:cNvPr id="5" name="TextBox 4">
            <a:extLst>
              <a:ext uri="{FF2B5EF4-FFF2-40B4-BE49-F238E27FC236}">
                <a16:creationId xmlns:a16="http://schemas.microsoft.com/office/drawing/2014/main" id="{323B8DB5-9F0C-46C1-B15A-C8ADFF858517}"/>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6" name="TextBox 5">
            <a:extLst>
              <a:ext uri="{FF2B5EF4-FFF2-40B4-BE49-F238E27FC236}">
                <a16:creationId xmlns:a16="http://schemas.microsoft.com/office/drawing/2014/main" id="{71B3F6C0-AFB9-4907-AF00-38FFCB7FB41F}"/>
              </a:ext>
            </a:extLst>
          </p:cNvPr>
          <p:cNvSpPr txBox="1"/>
          <p:nvPr/>
        </p:nvSpPr>
        <p:spPr>
          <a:xfrm>
            <a:off x="8673054" y="3198166"/>
            <a:ext cx="1367682" cy="461665"/>
          </a:xfrm>
          <a:prstGeom prst="rect">
            <a:avLst/>
          </a:prstGeom>
          <a:noFill/>
        </p:spPr>
        <p:txBody>
          <a:bodyPr wrap="none" rtlCol="0">
            <a:spAutoFit/>
          </a:bodyPr>
          <a:lstStyle/>
          <a:p>
            <a:r>
              <a:rPr lang="en-GB" sz="2400" u="sng" dirty="0">
                <a:latin typeface="Comic Sans MS" panose="030F0702030302020204" pitchFamily="66" charset="0"/>
              </a:rPr>
              <a:t>9</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11115624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09307" y="739010"/>
            <a:ext cx="4572000" cy="1261884"/>
          </a:xfrm>
          <a:prstGeom prst="rect">
            <a:avLst/>
          </a:prstGeom>
        </p:spPr>
        <p:txBody>
          <a:bodyPr>
            <a:spAutoFit/>
          </a:bodyPr>
          <a:lstStyle/>
          <a:p>
            <a:pPr algn="ctr"/>
            <a:r>
              <a:rPr lang="en-GB" sz="2400" dirty="0"/>
              <a:t>The Coronation of Our Lady in Heaven</a:t>
            </a:r>
          </a:p>
          <a:p>
            <a:pPr algn="ctr"/>
            <a:endParaRPr lang="en-GB" sz="1100" dirty="0"/>
          </a:p>
          <a:p>
            <a:pPr algn="ctr"/>
            <a:r>
              <a:rPr lang="en-GB" sz="1600" dirty="0"/>
              <a:t>(CCC 966)</a:t>
            </a:r>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7" name="Rectangle 6">
            <a:extLst>
              <a:ext uri="{FF2B5EF4-FFF2-40B4-BE49-F238E27FC236}">
                <a16:creationId xmlns:a16="http://schemas.microsoft.com/office/drawing/2014/main" id="{853F4878-1667-4867-801C-752EB51F5C79}"/>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2" name="Picture 1">
            <a:extLst>
              <a:ext uri="{FF2B5EF4-FFF2-40B4-BE49-F238E27FC236}">
                <a16:creationId xmlns:a16="http://schemas.microsoft.com/office/drawing/2014/main" id="{146C132C-63D3-4D86-BB86-750A5E5905E9}"/>
              </a:ext>
            </a:extLst>
          </p:cNvPr>
          <p:cNvPicPr>
            <a:picLocks noChangeAspect="1"/>
          </p:cNvPicPr>
          <p:nvPr/>
        </p:nvPicPr>
        <p:blipFill>
          <a:blip r:embed="rId2"/>
          <a:stretch>
            <a:fillRect/>
          </a:stretch>
        </p:blipFill>
        <p:spPr>
          <a:xfrm>
            <a:off x="7508001" y="2000894"/>
            <a:ext cx="2974612" cy="4373333"/>
          </a:xfrm>
          <a:prstGeom prst="rect">
            <a:avLst/>
          </a:prstGeom>
        </p:spPr>
      </p:pic>
    </p:spTree>
    <p:extLst>
      <p:ext uri="{BB962C8B-B14F-4D97-AF65-F5344CB8AC3E}">
        <p14:creationId xmlns:p14="http://schemas.microsoft.com/office/powerpoint/2010/main" val="19586566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8911" y="552286"/>
            <a:ext cx="6356954" cy="5806311"/>
          </a:xfrm>
          <a:prstGeom prst="rect">
            <a:avLst/>
          </a:prstGeom>
          <a:noFill/>
          <a:extLst>
            <a:ext uri="{909E8E84-426E-40DD-AFC4-6F175D3DCCD1}">
              <a14:hiddenFill xmlns:a14="http://schemas.microsoft.com/office/drawing/2010/main">
                <a:solidFill>
                  <a:srgbClr val="FFFFFF"/>
                </a:solidFill>
              </a14:hiddenFill>
            </a:ext>
          </a:extLst>
        </p:spPr>
      </p:pic>
      <p:sp>
        <p:nvSpPr>
          <p:cNvPr id="5" name="Arrow: Right 4">
            <a:extLst>
              <a:ext uri="{FF2B5EF4-FFF2-40B4-BE49-F238E27FC236}">
                <a16:creationId xmlns:a16="http://schemas.microsoft.com/office/drawing/2014/main" id="{27D75975-116B-44B8-B546-67C4DB3F4948}"/>
              </a:ext>
            </a:extLst>
          </p:cNvPr>
          <p:cNvSpPr/>
          <p:nvPr/>
        </p:nvSpPr>
        <p:spPr>
          <a:xfrm rot="2174079">
            <a:off x="7399605" y="3079604"/>
            <a:ext cx="978408" cy="2419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D8A0D230-C254-45FD-8B39-9D1570DD37ED}"/>
              </a:ext>
            </a:extLst>
          </p:cNvPr>
          <p:cNvPicPr>
            <a:picLocks noChangeAspect="1"/>
          </p:cNvPicPr>
          <p:nvPr/>
        </p:nvPicPr>
        <p:blipFill>
          <a:blip r:embed="rId3"/>
          <a:stretch>
            <a:fillRect/>
          </a:stretch>
        </p:blipFill>
        <p:spPr>
          <a:xfrm>
            <a:off x="8349876" y="3491997"/>
            <a:ext cx="190678" cy="190678"/>
          </a:xfrm>
          <a:prstGeom prst="rect">
            <a:avLst/>
          </a:prstGeom>
        </p:spPr>
      </p:pic>
      <p:sp>
        <p:nvSpPr>
          <p:cNvPr id="7" name="TextBox 6">
            <a:extLst>
              <a:ext uri="{FF2B5EF4-FFF2-40B4-BE49-F238E27FC236}">
                <a16:creationId xmlns:a16="http://schemas.microsoft.com/office/drawing/2014/main" id="{DB3CE703-4109-4BF3-9F69-FB1D2543BA7A}"/>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8" name="TextBox 7">
            <a:extLst>
              <a:ext uri="{FF2B5EF4-FFF2-40B4-BE49-F238E27FC236}">
                <a16:creationId xmlns:a16="http://schemas.microsoft.com/office/drawing/2014/main" id="{B5D50D50-4E9A-425F-A048-D9BCFF7014D5}"/>
              </a:ext>
            </a:extLst>
          </p:cNvPr>
          <p:cNvSpPr txBox="1"/>
          <p:nvPr/>
        </p:nvSpPr>
        <p:spPr>
          <a:xfrm>
            <a:off x="9089996" y="3451842"/>
            <a:ext cx="1505540" cy="461665"/>
          </a:xfrm>
          <a:prstGeom prst="rect">
            <a:avLst/>
          </a:prstGeom>
          <a:noFill/>
        </p:spPr>
        <p:txBody>
          <a:bodyPr wrap="none" rtlCol="0">
            <a:spAutoFit/>
          </a:bodyPr>
          <a:lstStyle/>
          <a:p>
            <a:r>
              <a:rPr lang="en-GB" sz="2400" u="sng" dirty="0">
                <a:latin typeface="Comic Sans MS" panose="030F0702030302020204" pitchFamily="66" charset="0"/>
              </a:rPr>
              <a:t>10</a:t>
            </a:r>
            <a:r>
              <a:rPr lang="en-GB" sz="2400" u="sng" baseline="30000" dirty="0">
                <a:latin typeface="Comic Sans MS" panose="030F0702030302020204" pitchFamily="66" charset="0"/>
              </a:rPr>
              <a:t>th</a:t>
            </a:r>
            <a:r>
              <a:rPr lang="en-GB" sz="2400" u="sng" dirty="0">
                <a:latin typeface="Comic Sans MS" panose="030F0702030302020204" pitchFamily="66" charset="0"/>
              </a:rPr>
              <a:t> bead</a:t>
            </a:r>
          </a:p>
        </p:txBody>
      </p:sp>
    </p:spTree>
    <p:extLst>
      <p:ext uri="{BB962C8B-B14F-4D97-AF65-F5344CB8AC3E}">
        <p14:creationId xmlns:p14="http://schemas.microsoft.com/office/powerpoint/2010/main" val="7989777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09307" y="739010"/>
            <a:ext cx="4572000" cy="1261884"/>
          </a:xfrm>
          <a:prstGeom prst="rect">
            <a:avLst/>
          </a:prstGeom>
        </p:spPr>
        <p:txBody>
          <a:bodyPr>
            <a:spAutoFit/>
          </a:bodyPr>
          <a:lstStyle/>
          <a:p>
            <a:pPr algn="ctr"/>
            <a:r>
              <a:rPr lang="en-GB" sz="2400" dirty="0"/>
              <a:t>The Coronation of Our Lady in Heaven</a:t>
            </a:r>
          </a:p>
          <a:p>
            <a:pPr algn="ctr"/>
            <a:endParaRPr lang="en-GB" sz="1100" dirty="0"/>
          </a:p>
          <a:p>
            <a:pPr algn="ctr"/>
            <a:r>
              <a:rPr lang="en-GB" sz="1600" dirty="0"/>
              <a:t>(CCC 966)</a:t>
            </a:r>
          </a:p>
        </p:txBody>
      </p:sp>
      <p:sp>
        <p:nvSpPr>
          <p:cNvPr id="9" name="Rectangle 8"/>
          <p:cNvSpPr/>
          <p:nvPr/>
        </p:nvSpPr>
        <p:spPr>
          <a:xfrm>
            <a:off x="2013846" y="1412777"/>
            <a:ext cx="4572000" cy="492443"/>
          </a:xfrm>
          <a:prstGeom prst="rect">
            <a:avLst/>
          </a:prstGeom>
        </p:spPr>
        <p:txBody>
          <a:bodyPr>
            <a:spAutoFit/>
          </a:bodyPr>
          <a:lstStyle/>
          <a:p>
            <a:pPr algn="ctr"/>
            <a:r>
              <a:rPr lang="en-GB" sz="2600" u="sng" dirty="0"/>
              <a:t>The Glorious Mysteries</a:t>
            </a:r>
            <a:endParaRPr lang="en-GB" u="sng" dirty="0"/>
          </a:p>
        </p:txBody>
      </p:sp>
      <p:sp>
        <p:nvSpPr>
          <p:cNvPr id="7" name="Rectangle 6">
            <a:extLst>
              <a:ext uri="{FF2B5EF4-FFF2-40B4-BE49-F238E27FC236}">
                <a16:creationId xmlns:a16="http://schemas.microsoft.com/office/drawing/2014/main" id="{853F4878-1667-4867-801C-752EB51F5C79}"/>
              </a:ext>
            </a:extLst>
          </p:cNvPr>
          <p:cNvSpPr/>
          <p:nvPr/>
        </p:nvSpPr>
        <p:spPr>
          <a:xfrm>
            <a:off x="1391478" y="1905220"/>
            <a:ext cx="6096000" cy="3600986"/>
          </a:xfrm>
          <a:prstGeom prst="rect">
            <a:avLst/>
          </a:prstGeom>
        </p:spPr>
        <p:txBody>
          <a:bodyPr>
            <a:spAutoFit/>
          </a:bodyPr>
          <a:lstStyle/>
          <a:p>
            <a:r>
              <a:rPr lang="en-GB" i="1" dirty="0">
                <a:latin typeface="Comic Sans MS" panose="030F0702030302020204" pitchFamily="66" charset="0"/>
              </a:rPr>
              <a:t>Leaders: </a:t>
            </a:r>
          </a:p>
          <a:p>
            <a:r>
              <a:rPr lang="en-GB" i="1" dirty="0">
                <a:latin typeface="Comic Sans MS" panose="030F0702030302020204" pitchFamily="66" charset="0"/>
              </a:rPr>
              <a:t>Hail Mary, full of grace.</a:t>
            </a:r>
          </a:p>
          <a:p>
            <a:r>
              <a:rPr lang="en-GB" i="1" dirty="0">
                <a:latin typeface="Comic Sans MS" panose="030F0702030302020204" pitchFamily="66" charset="0"/>
              </a:rPr>
              <a:t>the Lord is with thee.</a:t>
            </a:r>
          </a:p>
          <a:p>
            <a:r>
              <a:rPr lang="en-GB" i="1" dirty="0">
                <a:latin typeface="Comic Sans MS" panose="030F0702030302020204" pitchFamily="66" charset="0"/>
              </a:rPr>
              <a:t>Blessed art thou among women,</a:t>
            </a:r>
          </a:p>
          <a:p>
            <a:r>
              <a:rPr lang="en-GB" i="1" dirty="0">
                <a:latin typeface="Comic Sans MS" panose="030F0702030302020204" pitchFamily="66" charset="0"/>
              </a:rPr>
              <a:t>and blessed is the fruit of thy womb,</a:t>
            </a:r>
          </a:p>
          <a:p>
            <a:r>
              <a:rPr lang="en-GB" i="1" dirty="0">
                <a:latin typeface="Comic Sans MS" panose="030F0702030302020204" pitchFamily="66" charset="0"/>
              </a:rPr>
              <a:t>Jesus.</a:t>
            </a:r>
          </a:p>
          <a:p>
            <a:endParaRPr lang="en-GB" sz="2000" i="1" dirty="0">
              <a:latin typeface="Comic Sans MS" panose="030F0702030302020204" pitchFamily="66" charset="0"/>
            </a:endParaRPr>
          </a:p>
          <a:p>
            <a:r>
              <a:rPr lang="en-GB" sz="2000" b="1" dirty="0">
                <a:solidFill>
                  <a:schemeClr val="accent1">
                    <a:lumMod val="50000"/>
                  </a:schemeClr>
                </a:solidFill>
                <a:latin typeface="Comic Sans MS" panose="030F0702030302020204" pitchFamily="66" charset="0"/>
              </a:rPr>
              <a:t>ALL: </a:t>
            </a:r>
          </a:p>
          <a:p>
            <a:r>
              <a:rPr lang="en-GB" sz="2000" b="1" dirty="0">
                <a:solidFill>
                  <a:schemeClr val="accent1">
                    <a:lumMod val="50000"/>
                  </a:schemeClr>
                </a:solidFill>
                <a:latin typeface="Comic Sans MS" panose="030F0702030302020204" pitchFamily="66" charset="0"/>
              </a:rPr>
              <a:t> Holy Mary, Mother of God,</a:t>
            </a:r>
          </a:p>
          <a:p>
            <a:r>
              <a:rPr lang="en-GB" sz="2000" b="1" dirty="0">
                <a:solidFill>
                  <a:schemeClr val="accent1">
                    <a:lumMod val="50000"/>
                  </a:schemeClr>
                </a:solidFill>
                <a:latin typeface="Comic Sans MS" panose="030F0702030302020204" pitchFamily="66" charset="0"/>
              </a:rPr>
              <a:t>pray for us sinners,</a:t>
            </a:r>
          </a:p>
          <a:p>
            <a:r>
              <a:rPr lang="en-GB" sz="2000" b="1" dirty="0">
                <a:solidFill>
                  <a:schemeClr val="accent1">
                    <a:lumMod val="50000"/>
                  </a:schemeClr>
                </a:solidFill>
                <a:latin typeface="Comic Sans MS" panose="030F0702030302020204" pitchFamily="66" charset="0"/>
              </a:rPr>
              <a:t>now and at the hour of our death.</a:t>
            </a:r>
          </a:p>
          <a:p>
            <a:r>
              <a:rPr lang="en-GB" sz="2000" b="1" dirty="0">
                <a:solidFill>
                  <a:schemeClr val="accent1">
                    <a:lumMod val="50000"/>
                  </a:schemeClr>
                </a:solidFill>
                <a:latin typeface="Comic Sans MS" panose="030F0702030302020204" pitchFamily="66" charset="0"/>
              </a:rPr>
              <a:t>Amen</a:t>
            </a:r>
            <a:r>
              <a:rPr lang="en-GB" sz="2000" b="1" dirty="0">
                <a:latin typeface="Comic Sans MS" panose="030F0702030302020204" pitchFamily="66" charset="0"/>
              </a:rPr>
              <a:t>. </a:t>
            </a:r>
            <a:endParaRPr lang="en-GB" dirty="0"/>
          </a:p>
        </p:txBody>
      </p:sp>
      <p:pic>
        <p:nvPicPr>
          <p:cNvPr id="2" name="Picture 1">
            <a:extLst>
              <a:ext uri="{FF2B5EF4-FFF2-40B4-BE49-F238E27FC236}">
                <a16:creationId xmlns:a16="http://schemas.microsoft.com/office/drawing/2014/main" id="{146C132C-63D3-4D86-BB86-750A5E5905E9}"/>
              </a:ext>
            </a:extLst>
          </p:cNvPr>
          <p:cNvPicPr>
            <a:picLocks noChangeAspect="1"/>
          </p:cNvPicPr>
          <p:nvPr/>
        </p:nvPicPr>
        <p:blipFill>
          <a:blip r:embed="rId2"/>
          <a:stretch>
            <a:fillRect/>
          </a:stretch>
        </p:blipFill>
        <p:spPr>
          <a:xfrm>
            <a:off x="7508001" y="2000894"/>
            <a:ext cx="2974612" cy="4373333"/>
          </a:xfrm>
          <a:prstGeom prst="rect">
            <a:avLst/>
          </a:prstGeom>
        </p:spPr>
      </p:pic>
    </p:spTree>
    <p:extLst>
      <p:ext uri="{BB962C8B-B14F-4D97-AF65-F5344CB8AC3E}">
        <p14:creationId xmlns:p14="http://schemas.microsoft.com/office/powerpoint/2010/main" val="21653727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sary ppt for kids">
            <a:extLst>
              <a:ext uri="{FF2B5EF4-FFF2-40B4-BE49-F238E27FC236}">
                <a16:creationId xmlns:a16="http://schemas.microsoft.com/office/drawing/2014/main" id="{8DB1387F-233D-49A2-92E3-09BDC3063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9577" y="196948"/>
            <a:ext cx="5928829" cy="6661052"/>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4C3896AB-7FFE-414D-BC7F-F27A79E68CA5}"/>
              </a:ext>
            </a:extLst>
          </p:cNvPr>
          <p:cNvSpPr/>
          <p:nvPr/>
        </p:nvSpPr>
        <p:spPr>
          <a:xfrm rot="12374395">
            <a:off x="8739201" y="3631837"/>
            <a:ext cx="978408" cy="26113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Minus Sign 3">
            <a:extLst>
              <a:ext uri="{FF2B5EF4-FFF2-40B4-BE49-F238E27FC236}">
                <a16:creationId xmlns:a16="http://schemas.microsoft.com/office/drawing/2014/main" id="{ED073FE9-535B-492C-8F22-FE07447C5B31}"/>
              </a:ext>
            </a:extLst>
          </p:cNvPr>
          <p:cNvSpPr/>
          <p:nvPr/>
        </p:nvSpPr>
        <p:spPr>
          <a:xfrm rot="17554915">
            <a:off x="8508915" y="3315067"/>
            <a:ext cx="365760" cy="391465"/>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545581B3-2D73-473A-B12E-BF80D35A82AE}"/>
              </a:ext>
            </a:extLst>
          </p:cNvPr>
          <p:cNvSpPr txBox="1"/>
          <p:nvPr/>
        </p:nvSpPr>
        <p:spPr>
          <a:xfrm>
            <a:off x="1094509" y="2978727"/>
            <a:ext cx="184731" cy="369332"/>
          </a:xfrm>
          <a:prstGeom prst="rect">
            <a:avLst/>
          </a:prstGeom>
          <a:noFill/>
        </p:spPr>
        <p:txBody>
          <a:bodyPr wrap="none" rtlCol="0">
            <a:spAutoFit/>
          </a:bodyPr>
          <a:lstStyle/>
          <a:p>
            <a:endParaRPr lang="en-GB" dirty="0"/>
          </a:p>
        </p:txBody>
      </p:sp>
      <p:sp>
        <p:nvSpPr>
          <p:cNvPr id="6" name="TextBox 5">
            <a:extLst>
              <a:ext uri="{FF2B5EF4-FFF2-40B4-BE49-F238E27FC236}">
                <a16:creationId xmlns:a16="http://schemas.microsoft.com/office/drawing/2014/main" id="{9580E1AE-72AC-4ABF-BCD1-8E9811F75721}"/>
              </a:ext>
            </a:extLst>
          </p:cNvPr>
          <p:cNvSpPr txBox="1"/>
          <p:nvPr/>
        </p:nvSpPr>
        <p:spPr>
          <a:xfrm>
            <a:off x="1246909" y="3131127"/>
            <a:ext cx="184731" cy="369332"/>
          </a:xfrm>
          <a:prstGeom prst="rect">
            <a:avLst/>
          </a:prstGeom>
          <a:noFill/>
        </p:spPr>
        <p:txBody>
          <a:bodyPr wrap="none" rtlCol="0">
            <a:spAutoFit/>
          </a:bodyPr>
          <a:lstStyle/>
          <a:p>
            <a:endParaRPr lang="en-GB" dirty="0"/>
          </a:p>
        </p:txBody>
      </p:sp>
      <p:sp>
        <p:nvSpPr>
          <p:cNvPr id="7" name="TextBox 6">
            <a:extLst>
              <a:ext uri="{FF2B5EF4-FFF2-40B4-BE49-F238E27FC236}">
                <a16:creationId xmlns:a16="http://schemas.microsoft.com/office/drawing/2014/main" id="{2B636628-389B-4C6C-B1A8-E6EBF32F6E00}"/>
              </a:ext>
            </a:extLst>
          </p:cNvPr>
          <p:cNvSpPr txBox="1"/>
          <p:nvPr/>
        </p:nvSpPr>
        <p:spPr>
          <a:xfrm>
            <a:off x="7770466" y="3181865"/>
            <a:ext cx="670376" cy="461665"/>
          </a:xfrm>
          <a:prstGeom prst="rect">
            <a:avLst/>
          </a:prstGeom>
          <a:noFill/>
        </p:spPr>
        <p:txBody>
          <a:bodyPr wrap="none" rtlCol="0">
            <a:spAutoFit/>
          </a:bodyPr>
          <a:lstStyle/>
          <a:p>
            <a:r>
              <a:rPr lang="en-GB" sz="2400" u="sng" dirty="0">
                <a:latin typeface="Comic Sans MS" panose="030F0702030302020204" pitchFamily="66" charset="0"/>
              </a:rPr>
              <a:t>gap</a:t>
            </a:r>
          </a:p>
        </p:txBody>
      </p:sp>
    </p:spTree>
    <p:extLst>
      <p:ext uri="{BB962C8B-B14F-4D97-AF65-F5344CB8AC3E}">
        <p14:creationId xmlns:p14="http://schemas.microsoft.com/office/powerpoint/2010/main" val="1050022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8EDF109-54A7-48CF-BD0D-0EF24F799393}"/>
              </a:ext>
            </a:extLst>
          </p:cNvPr>
          <p:cNvSpPr/>
          <p:nvPr/>
        </p:nvSpPr>
        <p:spPr>
          <a:xfrm>
            <a:off x="2941982" y="589431"/>
            <a:ext cx="6096000" cy="5016758"/>
          </a:xfrm>
          <a:prstGeom prst="rect">
            <a:avLst/>
          </a:prstGeom>
        </p:spPr>
        <p:txBody>
          <a:bodyPr>
            <a:spAutoFit/>
          </a:bodyPr>
          <a:lstStyle/>
          <a:p>
            <a:r>
              <a:rPr lang="en-GB" sz="2000" u="sng" dirty="0">
                <a:latin typeface="Comic Sans MS" panose="030F0702030302020204" pitchFamily="66" charset="0"/>
              </a:rPr>
              <a:t>The Glory Be</a:t>
            </a:r>
          </a:p>
          <a:p>
            <a:r>
              <a:rPr lang="en-GB" sz="2000" dirty="0">
                <a:latin typeface="Comic Sans MS" panose="030F0702030302020204" pitchFamily="66" charset="0"/>
              </a:rPr>
              <a:t>Leaders:   Glory be to the Father, and to the Son, and to the Holy Spirit</a:t>
            </a:r>
            <a:r>
              <a:rPr lang="en-GB" dirty="0">
                <a:latin typeface="Comic Sans MS" panose="030F0702030302020204" pitchFamily="66" charset="0"/>
              </a:rPr>
              <a:t>. </a:t>
            </a:r>
          </a:p>
          <a:p>
            <a:endParaRPr lang="en-GB" sz="2400" b="1" dirty="0">
              <a:latin typeface="Comic Sans MS" panose="030F0702030302020204" pitchFamily="66" charset="0"/>
            </a:endParaRPr>
          </a:p>
          <a:p>
            <a:r>
              <a:rPr lang="en-GB" sz="2400" b="1" dirty="0">
                <a:solidFill>
                  <a:schemeClr val="accent5">
                    <a:lumMod val="75000"/>
                  </a:schemeClr>
                </a:solidFill>
                <a:latin typeface="Comic Sans MS" panose="030F0702030302020204" pitchFamily="66" charset="0"/>
              </a:rPr>
              <a:t>ALL: </a:t>
            </a:r>
          </a:p>
          <a:p>
            <a:r>
              <a:rPr lang="en-GB" sz="2400" b="1" dirty="0">
                <a:solidFill>
                  <a:schemeClr val="accent5">
                    <a:lumMod val="75000"/>
                  </a:schemeClr>
                </a:solidFill>
                <a:latin typeface="Comic Sans MS" panose="030F0702030302020204" pitchFamily="66" charset="0"/>
              </a:rPr>
              <a:t> As it was in the beginning, is now and ever shall be, world without end. Amen.</a:t>
            </a:r>
          </a:p>
          <a:p>
            <a:endParaRPr lang="en-GB" sz="2400" b="1" dirty="0">
              <a:latin typeface="Comic Sans MS" panose="030F0702030302020204" pitchFamily="66" charset="0"/>
            </a:endParaRPr>
          </a:p>
          <a:p>
            <a:r>
              <a:rPr lang="en-GB" sz="2000" u="sng" dirty="0">
                <a:latin typeface="Comic Sans MS" panose="030F0702030302020204" pitchFamily="66" charset="0"/>
              </a:rPr>
              <a:t>The Fatima Prayer</a:t>
            </a:r>
          </a:p>
          <a:p>
            <a:r>
              <a:rPr lang="en-GB" sz="2400" b="1" dirty="0">
                <a:solidFill>
                  <a:schemeClr val="accent5">
                    <a:lumMod val="75000"/>
                  </a:schemeClr>
                </a:solidFill>
                <a:latin typeface="Comic Sans MS" panose="030F0702030302020204" pitchFamily="66" charset="0"/>
              </a:rPr>
              <a:t>ALL: </a:t>
            </a:r>
          </a:p>
          <a:p>
            <a:r>
              <a:rPr lang="en-GB" sz="2400" b="1" dirty="0">
                <a:solidFill>
                  <a:schemeClr val="accent5">
                    <a:lumMod val="75000"/>
                  </a:schemeClr>
                </a:solidFill>
                <a:latin typeface="Comic Sans MS" panose="030F0702030302020204" pitchFamily="66" charset="0"/>
              </a:rPr>
              <a:t>O my Jesus, forgive us our sins, lead all souls to Heaven, especially those who most need thy mercy</a:t>
            </a:r>
            <a:r>
              <a:rPr lang="en-GB" sz="2400" b="1" dirty="0">
                <a:latin typeface="Comic Sans MS" panose="030F0702030302020204" pitchFamily="66" charset="0"/>
              </a:rPr>
              <a:t>.</a:t>
            </a:r>
          </a:p>
        </p:txBody>
      </p:sp>
    </p:spTree>
    <p:extLst>
      <p:ext uri="{BB962C8B-B14F-4D97-AF65-F5344CB8AC3E}">
        <p14:creationId xmlns:p14="http://schemas.microsoft.com/office/powerpoint/2010/main" val="31957628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528E93D-1D90-4B5C-AC97-8AAA1B9F00F2}"/>
              </a:ext>
            </a:extLst>
          </p:cNvPr>
          <p:cNvSpPr/>
          <p:nvPr/>
        </p:nvSpPr>
        <p:spPr>
          <a:xfrm>
            <a:off x="2935458" y="736102"/>
            <a:ext cx="6096000" cy="5262979"/>
          </a:xfrm>
          <a:prstGeom prst="rect">
            <a:avLst/>
          </a:prstGeom>
        </p:spPr>
        <p:txBody>
          <a:bodyPr>
            <a:spAutoFit/>
          </a:bodyPr>
          <a:lstStyle/>
          <a:p>
            <a:r>
              <a:rPr lang="en-GB" sz="2400" b="1" u="sng" dirty="0">
                <a:latin typeface="Comic Sans MS" panose="030F0702030302020204" pitchFamily="66" charset="0"/>
              </a:rPr>
              <a:t>Children’s Offering to Our Lady</a:t>
            </a:r>
          </a:p>
          <a:p>
            <a:endParaRPr lang="en-GB" sz="2400" b="1" u="sng" dirty="0">
              <a:latin typeface="Comic Sans MS" panose="030F0702030302020204" pitchFamily="66" charset="0"/>
            </a:endParaRPr>
          </a:p>
          <a:p>
            <a:r>
              <a:rPr lang="en-GB" sz="2400" b="1" u="sng" dirty="0">
                <a:latin typeface="Comic Sans MS" panose="030F0702030302020204" pitchFamily="66" charset="0"/>
              </a:rPr>
              <a:t>ALL:</a:t>
            </a:r>
          </a:p>
          <a:p>
            <a:r>
              <a:rPr lang="en-GB" sz="2400" b="1" dirty="0">
                <a:latin typeface="Comic Sans MS" panose="030F0702030302020204" pitchFamily="66" charset="0"/>
              </a:rPr>
              <a:t>Mary, my Mother, today I come to you with joy, to give you my whole heart. To you I bring every single person, that I hold in love in my heart: my parents, my brothers and my sisters, all my friends, but also those who have hurt me. Be a Mother to us all, bless and protect us. With you and through you I want to belong completely to Jesus.</a:t>
            </a:r>
          </a:p>
          <a:p>
            <a:r>
              <a:rPr lang="en-GB" sz="2400" b="1" dirty="0">
                <a:latin typeface="Comic Sans MS" panose="030F0702030302020204" pitchFamily="66" charset="0"/>
              </a:rPr>
              <a:t>Amen.</a:t>
            </a:r>
          </a:p>
        </p:txBody>
      </p:sp>
    </p:spTree>
    <p:extLst>
      <p:ext uri="{BB962C8B-B14F-4D97-AF65-F5344CB8AC3E}">
        <p14:creationId xmlns:p14="http://schemas.microsoft.com/office/powerpoint/2010/main" val="40943513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81ED5F-87B6-47B3-814C-4F03EACC5AA3}"/>
              </a:ext>
            </a:extLst>
          </p:cNvPr>
          <p:cNvSpPr txBox="1"/>
          <p:nvPr/>
        </p:nvSpPr>
        <p:spPr>
          <a:xfrm>
            <a:off x="154745" y="956604"/>
            <a:ext cx="6893169" cy="3908762"/>
          </a:xfrm>
          <a:prstGeom prst="rect">
            <a:avLst/>
          </a:prstGeom>
          <a:noFill/>
        </p:spPr>
        <p:txBody>
          <a:bodyPr wrap="square" rtlCol="0">
            <a:spAutoFit/>
          </a:bodyPr>
          <a:lstStyle/>
          <a:p>
            <a:pPr algn="ctr"/>
            <a:r>
              <a:rPr lang="en-GB" sz="4400" dirty="0">
                <a:solidFill>
                  <a:srgbClr val="002060"/>
                </a:solidFill>
                <a:latin typeface="AR HERMANN" panose="02000000000000000000" pitchFamily="2" charset="0"/>
              </a:rPr>
              <a:t>Easy guide </a:t>
            </a:r>
          </a:p>
          <a:p>
            <a:pPr algn="ctr"/>
            <a:r>
              <a:rPr lang="en-GB" sz="4400" dirty="0">
                <a:solidFill>
                  <a:srgbClr val="002060"/>
                </a:solidFill>
                <a:latin typeface="AR HERMANN" panose="02000000000000000000" pitchFamily="2" charset="0"/>
              </a:rPr>
              <a:t>to praying one part </a:t>
            </a:r>
          </a:p>
          <a:p>
            <a:pPr algn="ctr"/>
            <a:r>
              <a:rPr lang="en-GB" sz="4400" dirty="0">
                <a:solidFill>
                  <a:srgbClr val="002060"/>
                </a:solidFill>
                <a:latin typeface="AR HERMANN" panose="02000000000000000000" pitchFamily="2" charset="0"/>
              </a:rPr>
              <a:t>(one decade) </a:t>
            </a:r>
          </a:p>
          <a:p>
            <a:pPr algn="ctr"/>
            <a:r>
              <a:rPr lang="en-GB" sz="4400" dirty="0">
                <a:solidFill>
                  <a:srgbClr val="002060"/>
                </a:solidFill>
                <a:latin typeface="AR HERMANN" panose="02000000000000000000" pitchFamily="2" charset="0"/>
              </a:rPr>
              <a:t>of the </a:t>
            </a:r>
          </a:p>
          <a:p>
            <a:pPr algn="ctr"/>
            <a:r>
              <a:rPr lang="en-GB" sz="7200" u="sng" dirty="0">
                <a:solidFill>
                  <a:srgbClr val="002060"/>
                </a:solidFill>
                <a:latin typeface="AR HERMANN" panose="02000000000000000000" pitchFamily="2" charset="0"/>
              </a:rPr>
              <a:t>Rosary</a:t>
            </a:r>
          </a:p>
        </p:txBody>
      </p:sp>
      <p:pic>
        <p:nvPicPr>
          <p:cNvPr id="7" name="Picture 6">
            <a:extLst>
              <a:ext uri="{FF2B5EF4-FFF2-40B4-BE49-F238E27FC236}">
                <a16:creationId xmlns:a16="http://schemas.microsoft.com/office/drawing/2014/main" id="{63426AAF-4967-40C7-A7C0-B9113BED8B27}"/>
              </a:ext>
            </a:extLst>
          </p:cNvPr>
          <p:cNvPicPr>
            <a:picLocks noChangeAspect="1"/>
          </p:cNvPicPr>
          <p:nvPr/>
        </p:nvPicPr>
        <p:blipFill>
          <a:blip r:embed="rId2"/>
          <a:stretch>
            <a:fillRect/>
          </a:stretch>
        </p:blipFill>
        <p:spPr>
          <a:xfrm>
            <a:off x="5826431" y="3643532"/>
            <a:ext cx="4300256" cy="2864900"/>
          </a:xfrm>
          <a:prstGeom prst="rect">
            <a:avLst/>
          </a:prstGeom>
        </p:spPr>
      </p:pic>
      <p:pic>
        <p:nvPicPr>
          <p:cNvPr id="8" name="Picture 7">
            <a:extLst>
              <a:ext uri="{FF2B5EF4-FFF2-40B4-BE49-F238E27FC236}">
                <a16:creationId xmlns:a16="http://schemas.microsoft.com/office/drawing/2014/main" id="{9A0A2D63-69D2-4C55-A33C-F1FC9F065E56}"/>
              </a:ext>
            </a:extLst>
          </p:cNvPr>
          <p:cNvPicPr>
            <a:picLocks noChangeAspect="1"/>
          </p:cNvPicPr>
          <p:nvPr/>
        </p:nvPicPr>
        <p:blipFill>
          <a:blip r:embed="rId3"/>
          <a:stretch>
            <a:fillRect/>
          </a:stretch>
        </p:blipFill>
        <p:spPr>
          <a:xfrm>
            <a:off x="7046526" y="546548"/>
            <a:ext cx="3080161" cy="2049707"/>
          </a:xfrm>
          <a:prstGeom prst="rect">
            <a:avLst/>
          </a:prstGeom>
        </p:spPr>
      </p:pic>
      <p:pic>
        <p:nvPicPr>
          <p:cNvPr id="9" name="Picture 8">
            <a:extLst>
              <a:ext uri="{FF2B5EF4-FFF2-40B4-BE49-F238E27FC236}">
                <a16:creationId xmlns:a16="http://schemas.microsoft.com/office/drawing/2014/main" id="{C6715842-FCED-4EB1-8ACB-5AA2022441D7}"/>
              </a:ext>
            </a:extLst>
          </p:cNvPr>
          <p:cNvPicPr>
            <a:picLocks noChangeAspect="1"/>
          </p:cNvPicPr>
          <p:nvPr/>
        </p:nvPicPr>
        <p:blipFill>
          <a:blip r:embed="rId4"/>
          <a:stretch>
            <a:fillRect/>
          </a:stretch>
        </p:blipFill>
        <p:spPr>
          <a:xfrm>
            <a:off x="9566031" y="2395756"/>
            <a:ext cx="2208005" cy="3013007"/>
          </a:xfrm>
          <a:prstGeom prst="rect">
            <a:avLst/>
          </a:prstGeom>
          <a:ln>
            <a:solidFill>
              <a:srgbClr val="FFC000"/>
            </a:solidFill>
          </a:ln>
        </p:spPr>
      </p:pic>
    </p:spTree>
    <p:extLst>
      <p:ext uri="{BB962C8B-B14F-4D97-AF65-F5344CB8AC3E}">
        <p14:creationId xmlns:p14="http://schemas.microsoft.com/office/powerpoint/2010/main" val="17474310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FCFE6F-92E7-426B-83E4-60F9D3DCFC90}"/>
              </a:ext>
            </a:extLst>
          </p:cNvPr>
          <p:cNvSpPr txBox="1"/>
          <p:nvPr/>
        </p:nvSpPr>
        <p:spPr>
          <a:xfrm>
            <a:off x="1193409" y="1012954"/>
            <a:ext cx="6513342" cy="4832092"/>
          </a:xfrm>
          <a:prstGeom prst="rect">
            <a:avLst/>
          </a:prstGeom>
          <a:noFill/>
        </p:spPr>
        <p:txBody>
          <a:bodyPr wrap="square" rtlCol="0">
            <a:spAutoFit/>
          </a:bodyPr>
          <a:lstStyle/>
          <a:p>
            <a:pPr algn="ctr"/>
            <a:r>
              <a:rPr lang="en-GB" sz="2800" u="sng" dirty="0">
                <a:solidFill>
                  <a:srgbClr val="002060"/>
                </a:solidFill>
                <a:latin typeface="AR CARTER" panose="02000000000000000000" pitchFamily="2" charset="0"/>
              </a:rPr>
              <a:t>WHAT IS THE ROSARY?</a:t>
            </a:r>
          </a:p>
          <a:p>
            <a:endParaRPr lang="en-GB" sz="2000" dirty="0">
              <a:solidFill>
                <a:srgbClr val="002060"/>
              </a:solidFill>
              <a:latin typeface="Comic Sans MS" panose="030F0702030302020204" pitchFamily="66" charset="0"/>
            </a:endParaRPr>
          </a:p>
          <a:p>
            <a:r>
              <a:rPr lang="en-GB" sz="2000" dirty="0">
                <a:solidFill>
                  <a:srgbClr val="002060"/>
                </a:solidFill>
                <a:latin typeface="Comic Sans MS" panose="030F0702030302020204" pitchFamily="66" charset="0"/>
              </a:rPr>
              <a:t>The Rosary is a Catholic prayer based upon the Bible. It focuses on the most important events in the life of Jesus and Mary, the Mother of Jesus. In the Rosary, we call these events: the MYSTERIES.</a:t>
            </a:r>
          </a:p>
          <a:p>
            <a:endParaRPr lang="en-GB" sz="2000" dirty="0">
              <a:solidFill>
                <a:srgbClr val="002060"/>
              </a:solidFill>
              <a:latin typeface="Comic Sans MS" panose="030F0702030302020204" pitchFamily="66" charset="0"/>
            </a:endParaRPr>
          </a:p>
          <a:p>
            <a:r>
              <a:rPr lang="en-GB" sz="2000" dirty="0">
                <a:solidFill>
                  <a:srgbClr val="002060"/>
                </a:solidFill>
                <a:latin typeface="Comic Sans MS" panose="030F0702030302020204" pitchFamily="66" charset="0"/>
              </a:rPr>
              <a:t>In the Rosary prayer, we make use of both vocal and mental prayer. Vocal prayer consists of the most well-known prayers, like the Lord’s prayer (Our Father), the Hail Mary and the ‘Glory be’.</a:t>
            </a:r>
          </a:p>
          <a:p>
            <a:endParaRPr lang="en-GB" sz="2000" dirty="0">
              <a:solidFill>
                <a:srgbClr val="002060"/>
              </a:solidFill>
              <a:latin typeface="Comic Sans MS" panose="030F0702030302020204" pitchFamily="66" charset="0"/>
            </a:endParaRPr>
          </a:p>
          <a:p>
            <a:r>
              <a:rPr lang="en-GB" sz="2000" dirty="0">
                <a:solidFill>
                  <a:srgbClr val="002060"/>
                </a:solidFill>
                <a:latin typeface="Comic Sans MS" panose="030F0702030302020204" pitchFamily="66" charset="0"/>
              </a:rPr>
              <a:t>Mental prayer is meditating upon the MYSTERIES.</a:t>
            </a:r>
          </a:p>
          <a:p>
            <a:endParaRPr lang="en-GB" sz="2000" dirty="0">
              <a:solidFill>
                <a:srgbClr val="002060"/>
              </a:solidFill>
              <a:latin typeface="Comic Sans MS" panose="030F0702030302020204" pitchFamily="66" charset="0"/>
            </a:endParaRPr>
          </a:p>
          <a:p>
            <a:endParaRPr lang="en-GB" sz="2000" dirty="0">
              <a:solidFill>
                <a:srgbClr val="002060"/>
              </a:solidFill>
              <a:latin typeface="Comic Sans MS" panose="030F0702030302020204" pitchFamily="66" charset="0"/>
            </a:endParaRPr>
          </a:p>
        </p:txBody>
      </p:sp>
      <p:pic>
        <p:nvPicPr>
          <p:cNvPr id="3" name="Picture 2">
            <a:extLst>
              <a:ext uri="{FF2B5EF4-FFF2-40B4-BE49-F238E27FC236}">
                <a16:creationId xmlns:a16="http://schemas.microsoft.com/office/drawing/2014/main" id="{8389E43C-E4F7-44E0-8D9E-E353F9EF54A5}"/>
              </a:ext>
            </a:extLst>
          </p:cNvPr>
          <p:cNvPicPr>
            <a:picLocks noChangeAspect="1"/>
          </p:cNvPicPr>
          <p:nvPr/>
        </p:nvPicPr>
        <p:blipFill>
          <a:blip r:embed="rId2"/>
          <a:stretch>
            <a:fillRect/>
          </a:stretch>
        </p:blipFill>
        <p:spPr>
          <a:xfrm rot="257152">
            <a:off x="7912391" y="1610603"/>
            <a:ext cx="3939346" cy="2469027"/>
          </a:xfrm>
          <a:prstGeom prst="rect">
            <a:avLst/>
          </a:prstGeom>
          <a:ln w="28575">
            <a:solidFill>
              <a:schemeClr val="accent5">
                <a:lumMod val="75000"/>
              </a:schemeClr>
            </a:solidFill>
          </a:ln>
        </p:spPr>
      </p:pic>
    </p:spTree>
    <p:extLst>
      <p:ext uri="{BB962C8B-B14F-4D97-AF65-F5344CB8AC3E}">
        <p14:creationId xmlns:p14="http://schemas.microsoft.com/office/powerpoint/2010/main" val="9539972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359717-47B5-48B7-98D1-E72872F39570}"/>
              </a:ext>
            </a:extLst>
          </p:cNvPr>
          <p:cNvPicPr>
            <a:picLocks noChangeAspect="1"/>
          </p:cNvPicPr>
          <p:nvPr/>
        </p:nvPicPr>
        <p:blipFill>
          <a:blip r:embed="rId2"/>
          <a:stretch>
            <a:fillRect/>
          </a:stretch>
        </p:blipFill>
        <p:spPr>
          <a:xfrm rot="5400000">
            <a:off x="3935527" y="-1546987"/>
            <a:ext cx="5008098" cy="9593248"/>
          </a:xfrm>
          <a:prstGeom prst="rect">
            <a:avLst/>
          </a:prstGeom>
        </p:spPr>
      </p:pic>
    </p:spTree>
    <p:extLst>
      <p:ext uri="{BB962C8B-B14F-4D97-AF65-F5344CB8AC3E}">
        <p14:creationId xmlns:p14="http://schemas.microsoft.com/office/powerpoint/2010/main" val="14432853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DF20D60-6095-4EFD-AC90-4E6B9D3C3848}"/>
              </a:ext>
            </a:extLst>
          </p:cNvPr>
          <p:cNvPicPr>
            <a:picLocks noChangeAspect="1"/>
          </p:cNvPicPr>
          <p:nvPr/>
        </p:nvPicPr>
        <p:blipFill>
          <a:blip r:embed="rId2"/>
          <a:stretch>
            <a:fillRect/>
          </a:stretch>
        </p:blipFill>
        <p:spPr>
          <a:xfrm rot="16200000">
            <a:off x="689276" y="-93787"/>
            <a:ext cx="11704408" cy="7540279"/>
          </a:xfrm>
          <a:prstGeom prst="rect">
            <a:avLst/>
          </a:prstGeom>
          <a:effectLst>
            <a:softEdge rad="1270000"/>
          </a:effectLst>
        </p:spPr>
      </p:pic>
      <p:pic>
        <p:nvPicPr>
          <p:cNvPr id="3" name="Picture 2">
            <a:extLst>
              <a:ext uri="{FF2B5EF4-FFF2-40B4-BE49-F238E27FC236}">
                <a16:creationId xmlns:a16="http://schemas.microsoft.com/office/drawing/2014/main" id="{8CB19ED2-DE8A-4006-A613-76567728E9A0}"/>
              </a:ext>
            </a:extLst>
          </p:cNvPr>
          <p:cNvPicPr>
            <a:picLocks noChangeAspect="1"/>
          </p:cNvPicPr>
          <p:nvPr/>
        </p:nvPicPr>
        <p:blipFill>
          <a:blip r:embed="rId3"/>
          <a:stretch>
            <a:fillRect/>
          </a:stretch>
        </p:blipFill>
        <p:spPr>
          <a:xfrm>
            <a:off x="-1122512" y="0"/>
            <a:ext cx="5318031" cy="5922718"/>
          </a:xfrm>
          <a:prstGeom prst="rect">
            <a:avLst/>
          </a:prstGeom>
        </p:spPr>
      </p:pic>
    </p:spTree>
    <p:extLst>
      <p:ext uri="{BB962C8B-B14F-4D97-AF65-F5344CB8AC3E}">
        <p14:creationId xmlns:p14="http://schemas.microsoft.com/office/powerpoint/2010/main" val="9730523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CA80C3F-F4E9-41F4-A69A-412CF27E2621}"/>
              </a:ext>
            </a:extLst>
          </p:cNvPr>
          <p:cNvPicPr>
            <a:picLocks noChangeAspect="1"/>
          </p:cNvPicPr>
          <p:nvPr/>
        </p:nvPicPr>
        <p:blipFill>
          <a:blip r:embed="rId2"/>
          <a:stretch>
            <a:fillRect/>
          </a:stretch>
        </p:blipFill>
        <p:spPr>
          <a:xfrm>
            <a:off x="182895" y="218880"/>
            <a:ext cx="6608637" cy="1658256"/>
          </a:xfrm>
          <a:prstGeom prst="rect">
            <a:avLst/>
          </a:prstGeom>
        </p:spPr>
      </p:pic>
      <p:pic>
        <p:nvPicPr>
          <p:cNvPr id="3" name="Picture 2">
            <a:extLst>
              <a:ext uri="{FF2B5EF4-FFF2-40B4-BE49-F238E27FC236}">
                <a16:creationId xmlns:a16="http://schemas.microsoft.com/office/drawing/2014/main" id="{8BA161F1-3C9A-4CE6-A5B5-3CAA28D48C82}"/>
              </a:ext>
            </a:extLst>
          </p:cNvPr>
          <p:cNvPicPr>
            <a:picLocks noChangeAspect="1"/>
          </p:cNvPicPr>
          <p:nvPr/>
        </p:nvPicPr>
        <p:blipFill>
          <a:blip r:embed="rId3"/>
          <a:stretch>
            <a:fillRect/>
          </a:stretch>
        </p:blipFill>
        <p:spPr>
          <a:xfrm>
            <a:off x="5321213" y="1840557"/>
            <a:ext cx="6687892" cy="1676545"/>
          </a:xfrm>
          <a:prstGeom prst="rect">
            <a:avLst/>
          </a:prstGeom>
        </p:spPr>
      </p:pic>
      <p:pic>
        <p:nvPicPr>
          <p:cNvPr id="4" name="Picture 3">
            <a:extLst>
              <a:ext uri="{FF2B5EF4-FFF2-40B4-BE49-F238E27FC236}">
                <a16:creationId xmlns:a16="http://schemas.microsoft.com/office/drawing/2014/main" id="{B5C5AE3D-C2DE-4D9C-A101-5B936B8513B3}"/>
              </a:ext>
            </a:extLst>
          </p:cNvPr>
          <p:cNvPicPr>
            <a:picLocks noChangeAspect="1"/>
          </p:cNvPicPr>
          <p:nvPr/>
        </p:nvPicPr>
        <p:blipFill>
          <a:blip r:embed="rId4"/>
          <a:stretch>
            <a:fillRect/>
          </a:stretch>
        </p:blipFill>
        <p:spPr>
          <a:xfrm>
            <a:off x="0" y="3517102"/>
            <a:ext cx="6456224" cy="1621677"/>
          </a:xfrm>
          <a:prstGeom prst="rect">
            <a:avLst/>
          </a:prstGeom>
        </p:spPr>
      </p:pic>
      <p:pic>
        <p:nvPicPr>
          <p:cNvPr id="5" name="Picture 4">
            <a:extLst>
              <a:ext uri="{FF2B5EF4-FFF2-40B4-BE49-F238E27FC236}">
                <a16:creationId xmlns:a16="http://schemas.microsoft.com/office/drawing/2014/main" id="{DFFFF657-3EA3-4D22-A9B1-80C73797BB14}"/>
              </a:ext>
            </a:extLst>
          </p:cNvPr>
          <p:cNvPicPr>
            <a:picLocks noChangeAspect="1"/>
          </p:cNvPicPr>
          <p:nvPr/>
        </p:nvPicPr>
        <p:blipFill>
          <a:blip r:embed="rId5"/>
          <a:stretch>
            <a:fillRect/>
          </a:stretch>
        </p:blipFill>
        <p:spPr>
          <a:xfrm>
            <a:off x="5321213" y="5138779"/>
            <a:ext cx="6870787" cy="1719221"/>
          </a:xfrm>
          <a:prstGeom prst="rect">
            <a:avLst/>
          </a:prstGeom>
        </p:spPr>
      </p:pic>
    </p:spTree>
    <p:extLst>
      <p:ext uri="{BB962C8B-B14F-4D97-AF65-F5344CB8AC3E}">
        <p14:creationId xmlns:p14="http://schemas.microsoft.com/office/powerpoint/2010/main" val="33160464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49529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2589</TotalTime>
  <Words>1127</Words>
  <Application>Microsoft Office PowerPoint</Application>
  <PresentationFormat>Widescreen</PresentationFormat>
  <Paragraphs>218</Paragraphs>
  <Slides>33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 CARTER</vt:lpstr>
      <vt:lpstr>AR HERMANN</vt:lpstr>
      <vt:lpstr>Arial</vt:lpstr>
      <vt:lpstr>Arial Rounded MT Bold</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KnowHow</dc:creator>
  <cp:lastModifiedBy>KnowHow</cp:lastModifiedBy>
  <cp:revision>56</cp:revision>
  <cp:lastPrinted>2019-10-24T22:05:04Z</cp:lastPrinted>
  <dcterms:created xsi:type="dcterms:W3CDTF">2018-10-14T21:45:14Z</dcterms:created>
  <dcterms:modified xsi:type="dcterms:W3CDTF">2019-10-24T22:39:51Z</dcterms:modified>
</cp:coreProperties>
</file>