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teve" initials="S" lastIdx="1" clrIdx="0">
    <p:extLst>
      <p:ext uri="{19B8F6BF-5375-455C-9EA6-DF929625EA0E}">
        <p15:presenceInfo xmlns:p15="http://schemas.microsoft.com/office/powerpoint/2012/main" userId="Stev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82" autoAdjust="0"/>
    <p:restoredTop sz="94660"/>
  </p:normalViewPr>
  <p:slideViewPr>
    <p:cSldViewPr snapToGrid="0">
      <p:cViewPr>
        <p:scale>
          <a:sx n="75" d="100"/>
          <a:sy n="75" d="100"/>
        </p:scale>
        <p:origin x="60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CAF60-71F3-4C55-AF96-7348E43B964C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C8DC-F64D-4C83-8A4B-4654225F6F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856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CAF60-71F3-4C55-AF96-7348E43B964C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C8DC-F64D-4C83-8A4B-4654225F6F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74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CAF60-71F3-4C55-AF96-7348E43B964C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C8DC-F64D-4C83-8A4B-4654225F6F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004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CAF60-71F3-4C55-AF96-7348E43B964C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C8DC-F64D-4C83-8A4B-4654225F6F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183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CAF60-71F3-4C55-AF96-7348E43B964C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C8DC-F64D-4C83-8A4B-4654225F6F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377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CAF60-71F3-4C55-AF96-7348E43B964C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C8DC-F64D-4C83-8A4B-4654225F6F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191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CAF60-71F3-4C55-AF96-7348E43B964C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C8DC-F64D-4C83-8A4B-4654225F6F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106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CAF60-71F3-4C55-AF96-7348E43B964C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C8DC-F64D-4C83-8A4B-4654225F6F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786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CAF60-71F3-4C55-AF96-7348E43B964C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C8DC-F64D-4C83-8A4B-4654225F6F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085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CAF60-71F3-4C55-AF96-7348E43B964C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C8DC-F64D-4C83-8A4B-4654225F6F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446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CAF60-71F3-4C55-AF96-7348E43B964C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1C8DC-F64D-4C83-8A4B-4654225F6F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832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DCAF60-71F3-4C55-AF96-7348E43B964C}" type="datetimeFigureOut">
              <a:rPr lang="en-GB" smtClean="0"/>
              <a:t>08/10/2017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D1C8DC-F64D-4C83-8A4B-4654225F6F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222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1957387"/>
            <a:ext cx="9753600" cy="294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29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8356" y="352994"/>
            <a:ext cx="5628068" cy="6100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00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1379" y="76326"/>
            <a:ext cx="7250847" cy="6781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63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1196" y="1690688"/>
            <a:ext cx="7406172" cy="49343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69735" y="540913"/>
            <a:ext cx="1545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>
                <a:solidFill>
                  <a:schemeClr val="accent5"/>
                </a:solidFill>
              </a:rPr>
              <a:t>Keep Learning! </a:t>
            </a:r>
            <a:endParaRPr lang="en-GB" sz="60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06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6335" y="1222715"/>
            <a:ext cx="6718479" cy="444399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974767" y="383659"/>
            <a:ext cx="46161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 smtClean="0">
                <a:solidFill>
                  <a:schemeClr val="accent5"/>
                </a:solidFill>
              </a:rPr>
              <a:t>Thinking time</a:t>
            </a:r>
            <a:endParaRPr lang="en-GB" sz="4400" dirty="0">
              <a:solidFill>
                <a:schemeClr val="accent5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94705" y="515155"/>
            <a:ext cx="71537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accent5"/>
                </a:solidFill>
              </a:rPr>
              <a:t>Hopes and dreams</a:t>
            </a:r>
            <a:endParaRPr lang="en-GB" sz="4400" dirty="0">
              <a:solidFill>
                <a:schemeClr val="accent5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0376" y="1634836"/>
            <a:ext cx="286480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accent5"/>
                </a:solidFill>
              </a:rPr>
              <a:t>Prayer</a:t>
            </a:r>
          </a:p>
          <a:p>
            <a:endParaRPr lang="en-GB" sz="4400" dirty="0">
              <a:solidFill>
                <a:schemeClr val="accent5"/>
              </a:solidFill>
            </a:endParaRPr>
          </a:p>
          <a:p>
            <a:r>
              <a:rPr lang="en-GB" sz="4400" dirty="0" smtClean="0">
                <a:solidFill>
                  <a:schemeClr val="accent5"/>
                </a:solidFill>
              </a:rPr>
              <a:t>Kindness</a:t>
            </a:r>
          </a:p>
          <a:p>
            <a:endParaRPr lang="en-GB" sz="4400" dirty="0">
              <a:solidFill>
                <a:schemeClr val="accent5"/>
              </a:solidFill>
            </a:endParaRPr>
          </a:p>
          <a:p>
            <a:r>
              <a:rPr lang="en-GB" sz="4400" dirty="0" smtClean="0">
                <a:solidFill>
                  <a:schemeClr val="accent5"/>
                </a:solidFill>
              </a:rPr>
              <a:t>Thankful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50376" y="5666709"/>
            <a:ext cx="1194760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accent5"/>
                </a:solidFill>
              </a:rPr>
              <a:t>At home,</a:t>
            </a:r>
            <a:r>
              <a:rPr lang="en-GB" sz="4400" dirty="0">
                <a:solidFill>
                  <a:schemeClr val="accent5"/>
                </a:solidFill>
              </a:rPr>
              <a:t> </a:t>
            </a:r>
            <a:r>
              <a:rPr lang="en-GB" sz="4400" dirty="0" smtClean="0">
                <a:solidFill>
                  <a:schemeClr val="accent5"/>
                </a:solidFill>
              </a:rPr>
              <a:t>School and everywhere I am.</a:t>
            </a:r>
            <a:endParaRPr lang="en-GB" sz="4400" dirty="0">
              <a:solidFill>
                <a:schemeClr val="accent5"/>
              </a:solidFill>
            </a:endParaRPr>
          </a:p>
          <a:p>
            <a:endParaRPr lang="en-GB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5259" y="1680341"/>
            <a:ext cx="2645893" cy="117663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9704814" y="3578117"/>
            <a:ext cx="17620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dirty="0" smtClean="0">
                <a:solidFill>
                  <a:srgbClr val="4472C4"/>
                </a:solidFill>
              </a:rPr>
              <a:t>silence</a:t>
            </a:r>
            <a:endParaRPr lang="en-GB" sz="4400" dirty="0">
              <a:solidFill>
                <a:srgbClr val="4472C4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71524" y="3260046"/>
            <a:ext cx="1876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5"/>
                </a:solidFill>
              </a:rPr>
              <a:t>Spirit : give</a:t>
            </a:r>
            <a:endParaRPr lang="en-GB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6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6150" y="1471612"/>
            <a:ext cx="5219700" cy="3914775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>
                <a:solidFill>
                  <a:schemeClr val="accent5"/>
                </a:solidFill>
              </a:rPr>
              <a:t>People connecting</a:t>
            </a:r>
            <a:endParaRPr lang="en-GB" b="1" dirty="0">
              <a:solidFill>
                <a:schemeClr val="accent5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5314" y="1245601"/>
            <a:ext cx="894496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accent5"/>
                </a:solidFill>
              </a:rPr>
              <a:t>Smile</a:t>
            </a:r>
          </a:p>
          <a:p>
            <a:endParaRPr lang="en-GB" sz="3600" dirty="0">
              <a:solidFill>
                <a:schemeClr val="accent5"/>
              </a:solidFill>
            </a:endParaRPr>
          </a:p>
          <a:p>
            <a:r>
              <a:rPr lang="en-GB" sz="3600" dirty="0" smtClean="0">
                <a:solidFill>
                  <a:schemeClr val="accent5"/>
                </a:solidFill>
              </a:rPr>
              <a:t>Say hello</a:t>
            </a:r>
          </a:p>
          <a:p>
            <a:endParaRPr lang="en-GB" sz="3600" dirty="0">
              <a:solidFill>
                <a:schemeClr val="accent5"/>
              </a:solidFill>
            </a:endParaRPr>
          </a:p>
          <a:p>
            <a:r>
              <a:rPr lang="en-GB" sz="3600" dirty="0" smtClean="0">
                <a:solidFill>
                  <a:schemeClr val="accent5"/>
                </a:solidFill>
              </a:rPr>
              <a:t>Talk</a:t>
            </a:r>
          </a:p>
          <a:p>
            <a:endParaRPr lang="en-GB" sz="3600" dirty="0">
              <a:solidFill>
                <a:schemeClr val="accent5"/>
              </a:solidFill>
            </a:endParaRPr>
          </a:p>
          <a:p>
            <a:r>
              <a:rPr lang="en-GB" sz="3600" dirty="0" smtClean="0">
                <a:solidFill>
                  <a:schemeClr val="accent5"/>
                </a:solidFill>
              </a:rPr>
              <a:t>Relax together</a:t>
            </a:r>
          </a:p>
          <a:p>
            <a:endParaRPr lang="en-GB" sz="3600" dirty="0" smtClean="0">
              <a:solidFill>
                <a:schemeClr val="accent5"/>
              </a:solidFill>
            </a:endParaRPr>
          </a:p>
          <a:p>
            <a:r>
              <a:rPr lang="en-GB" sz="3600" dirty="0" smtClean="0">
                <a:solidFill>
                  <a:schemeClr val="accent5"/>
                </a:solidFill>
              </a:rPr>
              <a:t>Share your feelings with someone</a:t>
            </a:r>
            <a:endParaRPr lang="en-GB" sz="3600" dirty="0">
              <a:solidFill>
                <a:schemeClr val="accent5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857396" y="1368712"/>
            <a:ext cx="378551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accent5"/>
                </a:solidFill>
              </a:rPr>
              <a:t>Positive thinking</a:t>
            </a:r>
          </a:p>
          <a:p>
            <a:endParaRPr lang="en-GB" sz="4400" dirty="0">
              <a:solidFill>
                <a:schemeClr val="accent5"/>
              </a:solidFill>
            </a:endParaRPr>
          </a:p>
          <a:p>
            <a:r>
              <a:rPr lang="en-GB" sz="4400" dirty="0" smtClean="0">
                <a:solidFill>
                  <a:schemeClr val="accent5"/>
                </a:solidFill>
              </a:rPr>
              <a:t>Go for a walk</a:t>
            </a:r>
          </a:p>
          <a:p>
            <a:endParaRPr lang="en-GB" sz="4400" dirty="0">
              <a:solidFill>
                <a:schemeClr val="accent5"/>
              </a:solidFill>
            </a:endParaRPr>
          </a:p>
          <a:p>
            <a:r>
              <a:rPr lang="en-GB" sz="4400" dirty="0" smtClean="0">
                <a:solidFill>
                  <a:schemeClr val="accent5"/>
                </a:solidFill>
              </a:rPr>
              <a:t>Keep in touch</a:t>
            </a:r>
          </a:p>
          <a:p>
            <a:r>
              <a:rPr lang="en-GB" sz="4400" dirty="0">
                <a:solidFill>
                  <a:schemeClr val="accent5"/>
                </a:solidFill>
              </a:rPr>
              <a:t>w</a:t>
            </a:r>
            <a:r>
              <a:rPr lang="en-GB" sz="4400" dirty="0" smtClean="0">
                <a:solidFill>
                  <a:schemeClr val="accent5"/>
                </a:solidFill>
              </a:rPr>
              <a:t>ith people</a:t>
            </a:r>
            <a:endParaRPr lang="en-GB" sz="44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88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chemeClr val="accent5"/>
                </a:solidFill>
              </a:rPr>
              <a:t>Take notice…</a:t>
            </a:r>
            <a:endParaRPr lang="en-GB" dirty="0">
              <a:solidFill>
                <a:schemeClr val="accent5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008" y="221491"/>
            <a:ext cx="3744320" cy="36781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9331" y="3155333"/>
            <a:ext cx="4890382" cy="35047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0008" y="4244454"/>
            <a:ext cx="609628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accent5"/>
                </a:solidFill>
              </a:rPr>
              <a:t>Stop for a minute and enjoy your surroundings</a:t>
            </a:r>
          </a:p>
          <a:p>
            <a:endParaRPr lang="en-GB" sz="2000" dirty="0">
              <a:solidFill>
                <a:schemeClr val="accent5"/>
              </a:solidFill>
            </a:endParaRPr>
          </a:p>
          <a:p>
            <a:r>
              <a:rPr lang="en-GB" sz="2000" dirty="0" smtClean="0">
                <a:solidFill>
                  <a:schemeClr val="accent5"/>
                </a:solidFill>
              </a:rPr>
              <a:t>Be silent and listen to the noises around you</a:t>
            </a:r>
          </a:p>
          <a:p>
            <a:endParaRPr lang="en-GB" sz="2000" dirty="0">
              <a:solidFill>
                <a:schemeClr val="accent5"/>
              </a:solidFill>
            </a:endParaRPr>
          </a:p>
          <a:p>
            <a:r>
              <a:rPr lang="en-GB" sz="2000" dirty="0" smtClean="0">
                <a:solidFill>
                  <a:schemeClr val="accent5"/>
                </a:solidFill>
              </a:rPr>
              <a:t>Take a walk rather than go in the car when you can</a:t>
            </a:r>
          </a:p>
          <a:p>
            <a:endParaRPr lang="en-GB" sz="2000" dirty="0">
              <a:solidFill>
                <a:schemeClr val="accent5"/>
              </a:solidFill>
            </a:endParaRPr>
          </a:p>
          <a:p>
            <a:r>
              <a:rPr lang="en-GB" sz="2000" dirty="0" smtClean="0">
                <a:solidFill>
                  <a:schemeClr val="accent5"/>
                </a:solidFill>
              </a:rPr>
              <a:t>Play outside or go to the park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85398" y="1690688"/>
            <a:ext cx="74243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/>
                </a:solidFill>
              </a:rPr>
              <a:t>Enjoy the trees changing colour and the </a:t>
            </a:r>
          </a:p>
          <a:p>
            <a:r>
              <a:rPr lang="en-GB" sz="2800" dirty="0" smtClean="0">
                <a:solidFill>
                  <a:schemeClr val="accent5"/>
                </a:solidFill>
              </a:rPr>
              <a:t>grass that is still growing</a:t>
            </a:r>
            <a:endParaRPr lang="en-GB" sz="28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73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chemeClr val="accent5"/>
                </a:solidFill>
              </a:rPr>
              <a:t>It is important that we enjoy but also look after and care for our planet</a:t>
            </a:r>
            <a:endParaRPr lang="en-GB" dirty="0">
              <a:solidFill>
                <a:schemeClr val="accent5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6147" y="2172197"/>
            <a:ext cx="5377586" cy="4146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047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chemeClr val="accent5"/>
                </a:solidFill>
              </a:rPr>
              <a:t>Looking after ourselves, other people and our world will help us all to live happy lives!!</a:t>
            </a:r>
            <a:endParaRPr lang="en-GB" dirty="0">
              <a:solidFill>
                <a:schemeClr val="accent5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9423" y="2247120"/>
            <a:ext cx="3453153" cy="3443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73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132</Words>
  <Application>Microsoft Office PowerPoint</Application>
  <PresentationFormat>Widescreen</PresentationFormat>
  <Paragraphs>39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Keep Learning! </vt:lpstr>
      <vt:lpstr>PowerPoint Presentation</vt:lpstr>
      <vt:lpstr>People connecting</vt:lpstr>
      <vt:lpstr>Take notice…</vt:lpstr>
      <vt:lpstr>It is important that we enjoy but also look after and care for our planet</vt:lpstr>
      <vt:lpstr>Looking after ourselves, other people and our world will help us all to live happy lives!!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</dc:creator>
  <cp:lastModifiedBy>Steve</cp:lastModifiedBy>
  <cp:revision>12</cp:revision>
  <dcterms:created xsi:type="dcterms:W3CDTF">2017-10-08T18:44:26Z</dcterms:created>
  <dcterms:modified xsi:type="dcterms:W3CDTF">2017-10-08T20:19:50Z</dcterms:modified>
</cp:coreProperties>
</file>