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25"/>
  </p:notesMasterIdLst>
  <p:sldIdLst>
    <p:sldId id="319" r:id="rId3"/>
    <p:sldId id="321" r:id="rId4"/>
    <p:sldId id="322" r:id="rId5"/>
    <p:sldId id="323" r:id="rId6"/>
    <p:sldId id="324" r:id="rId7"/>
    <p:sldId id="325" r:id="rId8"/>
    <p:sldId id="326" r:id="rId9"/>
    <p:sldId id="327" r:id="rId10"/>
    <p:sldId id="328" r:id="rId11"/>
    <p:sldId id="329" r:id="rId12"/>
    <p:sldId id="330" r:id="rId13"/>
    <p:sldId id="331" r:id="rId14"/>
    <p:sldId id="332" r:id="rId15"/>
    <p:sldId id="334" r:id="rId16"/>
    <p:sldId id="333" r:id="rId17"/>
    <p:sldId id="336" r:id="rId18"/>
    <p:sldId id="337" r:id="rId19"/>
    <p:sldId id="335" r:id="rId20"/>
    <p:sldId id="262" r:id="rId21"/>
    <p:sldId id="338" r:id="rId22"/>
    <p:sldId id="261" r:id="rId23"/>
    <p:sldId id="317" r:id="rId24"/>
  </p:sldIdLst>
  <p:sldSz cx="9144000" cy="6858000" type="screen4x3"/>
  <p:notesSz cx="6858000" cy="9144000"/>
  <p:defaultTextStyle>
    <a:defPPr>
      <a:defRPr lang="en-US"/>
    </a:defPPr>
    <a:lvl1pPr algn="l" rtl="0" eaLnBrk="0" fontAlgn="base" hangingPunct="0">
      <a:spcBef>
        <a:spcPct val="0"/>
      </a:spcBef>
      <a:spcAft>
        <a:spcPct val="0"/>
      </a:spcAft>
      <a:defRPr kern="1200">
        <a:solidFill>
          <a:schemeClr val="tx1"/>
        </a:solidFill>
        <a:latin typeface="Arial" panose="020B0604020202020204" pitchFamily="34" charset="0"/>
        <a:ea typeface="MS PGothic" panose="020B0600070205080204" pitchFamily="34" charset="-128"/>
        <a:cs typeface="+mn-cs"/>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S PGothic" panose="020B0600070205080204" pitchFamily="34" charset="-128"/>
        <a:cs typeface="+mn-cs"/>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S PGothic" panose="020B0600070205080204" pitchFamily="34" charset="-128"/>
        <a:cs typeface="+mn-cs"/>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S PGothic" panose="020B0600070205080204" pitchFamily="34" charset="-128"/>
        <a:cs typeface="+mn-cs"/>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S PGothic" panose="020B0600070205080204" pitchFamily="34" charset="-128"/>
        <a:cs typeface="+mn-cs"/>
      </a:defRPr>
    </a:lvl5pPr>
    <a:lvl6pPr marL="2286000" algn="l" defTabSz="914400" rtl="0" eaLnBrk="1" latinLnBrk="0" hangingPunct="1">
      <a:defRPr kern="1200">
        <a:solidFill>
          <a:schemeClr val="tx1"/>
        </a:solidFill>
        <a:latin typeface="Arial" panose="020B0604020202020204" pitchFamily="34" charset="0"/>
        <a:ea typeface="MS PGothic" panose="020B0600070205080204" pitchFamily="34" charset="-128"/>
        <a:cs typeface="+mn-cs"/>
      </a:defRPr>
    </a:lvl6pPr>
    <a:lvl7pPr marL="2743200" algn="l" defTabSz="914400" rtl="0" eaLnBrk="1" latinLnBrk="0" hangingPunct="1">
      <a:defRPr kern="1200">
        <a:solidFill>
          <a:schemeClr val="tx1"/>
        </a:solidFill>
        <a:latin typeface="Arial" panose="020B0604020202020204" pitchFamily="34" charset="0"/>
        <a:ea typeface="MS PGothic" panose="020B0600070205080204" pitchFamily="34" charset="-128"/>
        <a:cs typeface="+mn-cs"/>
      </a:defRPr>
    </a:lvl7pPr>
    <a:lvl8pPr marL="3200400" algn="l" defTabSz="914400" rtl="0" eaLnBrk="1" latinLnBrk="0" hangingPunct="1">
      <a:defRPr kern="1200">
        <a:solidFill>
          <a:schemeClr val="tx1"/>
        </a:solidFill>
        <a:latin typeface="Arial" panose="020B0604020202020204" pitchFamily="34" charset="0"/>
        <a:ea typeface="MS PGothic" panose="020B0600070205080204" pitchFamily="34" charset="-128"/>
        <a:cs typeface="+mn-cs"/>
      </a:defRPr>
    </a:lvl8pPr>
    <a:lvl9pPr marL="3657600" algn="l" defTabSz="914400" rtl="0" eaLnBrk="1" latinLnBrk="0" hangingPunct="1">
      <a:defRPr kern="1200">
        <a:solidFill>
          <a:schemeClr val="tx1"/>
        </a:solidFill>
        <a:latin typeface="Arial" panose="020B0604020202020204" pitchFamily="34" charset="0"/>
        <a:ea typeface="MS PGothic" panose="020B0600070205080204" pitchFamily="34" charset="-128"/>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84" d="100"/>
          <a:sy n="84" d="100"/>
        </p:scale>
        <p:origin x="1426" y="77"/>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presProps" Target="presProps.xml"/><Relationship Id="rId3" Type="http://schemas.openxmlformats.org/officeDocument/2006/relationships/slide" Target="slides/slide1.xml"/><Relationship Id="rId21" Type="http://schemas.openxmlformats.org/officeDocument/2006/relationships/slide" Target="slides/slide19.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notesMaster" Target="notesMasters/notesMaster1.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theme" Target="theme/theme1.xml"/><Relationship Id="rId10" Type="http://schemas.openxmlformats.org/officeDocument/2006/relationships/slide" Target="slides/slide8.xml"/><Relationship Id="rId19" Type="http://schemas.openxmlformats.org/officeDocument/2006/relationships/slide" Target="slides/slide17.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eaLnBrk="1" fontAlgn="auto" hangingPunct="1">
              <a:spcBef>
                <a:spcPts val="0"/>
              </a:spcBef>
              <a:spcAft>
                <a:spcPts val="0"/>
              </a:spcAft>
              <a:defRPr sz="1200">
                <a:latin typeface="+mn-lt"/>
                <a:ea typeface="+mn-ea"/>
                <a:cs typeface="+mn-cs"/>
              </a:defRPr>
            </a:lvl1pPr>
          </a:lstStyle>
          <a:p>
            <a:pPr>
              <a:defRPr/>
            </a:pPr>
            <a:endParaRPr lang="en-GB"/>
          </a:p>
        </p:txBody>
      </p:sp>
      <p:sp>
        <p:nvSpPr>
          <p:cNvPr id="3" name="Date Placeholder 2"/>
          <p:cNvSpPr>
            <a:spLocks noGrp="1"/>
          </p:cNvSpPr>
          <p:nvPr>
            <p:ph type="dt" idx="1"/>
          </p:nvPr>
        </p:nvSpPr>
        <p:spPr>
          <a:xfrm>
            <a:off x="3884613" y="0"/>
            <a:ext cx="2971800" cy="457200"/>
          </a:xfrm>
          <a:prstGeom prst="rect">
            <a:avLst/>
          </a:prstGeom>
        </p:spPr>
        <p:txBody>
          <a:bodyPr vert="horz" wrap="square" lIns="91440" tIns="45720" rIns="91440" bIns="45720" numCol="1" anchor="t" anchorCtr="0" compatLnSpc="1">
            <a:prstTxWarp prst="textNoShape">
              <a:avLst/>
            </a:prstTxWarp>
          </a:bodyPr>
          <a:lstStyle>
            <a:lvl1pPr algn="r" eaLnBrk="1" hangingPunct="1">
              <a:defRPr sz="1200">
                <a:latin typeface="Calibri" panose="020F0502020204030204" pitchFamily="34" charset="0"/>
              </a:defRPr>
            </a:lvl1pPr>
          </a:lstStyle>
          <a:p>
            <a:pPr>
              <a:defRPr/>
            </a:pPr>
            <a:fld id="{93C3C8A3-B9EB-4C2F-A743-2E0B8364CC94}" type="datetimeFigureOut">
              <a:rPr lang="en-US" altLang="en-US"/>
              <a:pPr>
                <a:defRPr/>
              </a:pPr>
              <a:t>11/13/2021</a:t>
            </a:fld>
            <a:endParaRPr lang="en-GB" alt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pPr lvl="0"/>
            <a:endParaRPr lang="en-GB" noProof="0"/>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endParaRPr lang="en-GB" noProof="0"/>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eaLnBrk="1" fontAlgn="auto" hangingPunct="1">
              <a:spcBef>
                <a:spcPts val="0"/>
              </a:spcBef>
              <a:spcAft>
                <a:spcPts val="0"/>
              </a:spcAft>
              <a:defRPr sz="1200">
                <a:latin typeface="+mn-lt"/>
                <a:ea typeface="+mn-ea"/>
                <a:cs typeface="+mn-cs"/>
              </a:defRPr>
            </a:lvl1pPr>
          </a:lstStyle>
          <a:p>
            <a:pPr>
              <a:defRPr/>
            </a:pPr>
            <a:endParaRPr lang="en-GB"/>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wrap="square" lIns="91440" tIns="45720" rIns="91440" bIns="45720" numCol="1" anchor="b" anchorCtr="0" compatLnSpc="1">
            <a:prstTxWarp prst="textNoShape">
              <a:avLst/>
            </a:prstTxWarp>
          </a:bodyPr>
          <a:lstStyle>
            <a:lvl1pPr algn="r" eaLnBrk="1" hangingPunct="1">
              <a:defRPr sz="1200">
                <a:latin typeface="Calibri" panose="020F0502020204030204" pitchFamily="34" charset="0"/>
              </a:defRPr>
            </a:lvl1pPr>
          </a:lstStyle>
          <a:p>
            <a:pPr>
              <a:defRPr/>
            </a:pPr>
            <a:fld id="{D74A658C-E751-4F4A-951B-EBCF00285B6B}" type="slidenum">
              <a:rPr lang="en-GB" altLang="en-US"/>
              <a:pPr>
                <a:defRPr/>
              </a:pPr>
              <a:t>‹#›</a:t>
            </a:fld>
            <a:endParaRPr lang="en-GB" altLang="en-US"/>
          </a:p>
        </p:txBody>
      </p:sp>
    </p:spTree>
    <p:extLst>
      <p:ext uri="{BB962C8B-B14F-4D97-AF65-F5344CB8AC3E}">
        <p14:creationId xmlns:p14="http://schemas.microsoft.com/office/powerpoint/2010/main" val="2708589481"/>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S PGothic" panose="020B0600070205080204" pitchFamily="34" charset="-128"/>
        <a:cs typeface="+mn-cs"/>
      </a:defRPr>
    </a:lvl1pPr>
    <a:lvl2pPr marL="457200" algn="l" rtl="0" eaLnBrk="0" fontAlgn="base" hangingPunct="0">
      <a:spcBef>
        <a:spcPct val="30000"/>
      </a:spcBef>
      <a:spcAft>
        <a:spcPct val="0"/>
      </a:spcAft>
      <a:defRPr sz="1200" kern="1200">
        <a:solidFill>
          <a:schemeClr val="tx1"/>
        </a:solidFill>
        <a:latin typeface="+mn-lt"/>
        <a:ea typeface="MS PGothic" panose="020B0600070205080204" pitchFamily="34" charset="-128"/>
        <a:cs typeface="+mn-cs"/>
      </a:defRPr>
    </a:lvl2pPr>
    <a:lvl3pPr marL="914400" algn="l" rtl="0" eaLnBrk="0" fontAlgn="base" hangingPunct="0">
      <a:spcBef>
        <a:spcPct val="30000"/>
      </a:spcBef>
      <a:spcAft>
        <a:spcPct val="0"/>
      </a:spcAft>
      <a:defRPr sz="1200" kern="1200">
        <a:solidFill>
          <a:schemeClr val="tx1"/>
        </a:solidFill>
        <a:latin typeface="+mn-lt"/>
        <a:ea typeface="MS PGothic" panose="020B0600070205080204" pitchFamily="34" charset="-128"/>
        <a:cs typeface="+mn-cs"/>
      </a:defRPr>
    </a:lvl3pPr>
    <a:lvl4pPr marL="1371600" algn="l" rtl="0" eaLnBrk="0" fontAlgn="base" hangingPunct="0">
      <a:spcBef>
        <a:spcPct val="30000"/>
      </a:spcBef>
      <a:spcAft>
        <a:spcPct val="0"/>
      </a:spcAft>
      <a:defRPr sz="1200" kern="1200">
        <a:solidFill>
          <a:schemeClr val="tx1"/>
        </a:solidFill>
        <a:latin typeface="+mn-lt"/>
        <a:ea typeface="MS PGothic" panose="020B0600070205080204" pitchFamily="34" charset="-128"/>
        <a:cs typeface="+mn-cs"/>
      </a:defRPr>
    </a:lvl4pPr>
    <a:lvl5pPr marL="1828800" algn="l" rtl="0" eaLnBrk="0" fontAlgn="base" hangingPunct="0">
      <a:spcBef>
        <a:spcPct val="30000"/>
      </a:spcBef>
      <a:spcAft>
        <a:spcPct val="0"/>
      </a:spcAft>
      <a:defRPr sz="1200" kern="1200">
        <a:solidFill>
          <a:schemeClr val="tx1"/>
        </a:solidFill>
        <a:latin typeface="+mn-lt"/>
        <a:ea typeface="MS PGothic" panose="020B0600070205080204" pitchFamily="34" charset="-128"/>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Slide Image Placeholder 1"/>
          <p:cNvSpPr>
            <a:spLocks noGrp="1" noRot="1" noChangeAspect="1" noTextEdit="1"/>
          </p:cNvSpPr>
          <p:nvPr>
            <p:ph type="sldImg"/>
          </p:nvPr>
        </p:nvSpPr>
        <p:spPr bwMode="auto">
          <a:xfrm>
            <a:off x="1371600" y="1143000"/>
            <a:ext cx="4114800" cy="308610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6387"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GB" altLang="en-US" smtClean="0"/>
          </a:p>
        </p:txBody>
      </p:sp>
      <p:sp>
        <p:nvSpPr>
          <p:cNvPr id="16388"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ea typeface="MS PGothic" panose="020B0600070205080204" pitchFamily="34" charset="-128"/>
              </a:defRPr>
            </a:lvl1pPr>
            <a:lvl2pPr marL="742950" indent="-285750">
              <a:defRPr>
                <a:solidFill>
                  <a:schemeClr val="tx1"/>
                </a:solidFill>
                <a:latin typeface="Arial" panose="020B0604020202020204" pitchFamily="34" charset="0"/>
                <a:ea typeface="MS PGothic" panose="020B0600070205080204" pitchFamily="34" charset="-128"/>
              </a:defRPr>
            </a:lvl2pPr>
            <a:lvl3pPr marL="1143000" indent="-228600">
              <a:defRPr>
                <a:solidFill>
                  <a:schemeClr val="tx1"/>
                </a:solidFill>
                <a:latin typeface="Arial" panose="020B0604020202020204" pitchFamily="34" charset="0"/>
                <a:ea typeface="MS PGothic" panose="020B0600070205080204" pitchFamily="34" charset="-128"/>
              </a:defRPr>
            </a:lvl3pPr>
            <a:lvl4pPr marL="1600200" indent="-228600">
              <a:defRPr>
                <a:solidFill>
                  <a:schemeClr val="tx1"/>
                </a:solidFill>
                <a:latin typeface="Arial" panose="020B0604020202020204" pitchFamily="34" charset="0"/>
                <a:ea typeface="MS PGothic" panose="020B0600070205080204" pitchFamily="34" charset="-128"/>
              </a:defRPr>
            </a:lvl4pPr>
            <a:lvl5pPr marL="2057400" indent="-228600">
              <a:defRPr>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0"/>
              </a:spcBef>
              <a:spcAft>
                <a:spcPct val="0"/>
              </a:spcAft>
              <a:defRPr>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0"/>
              </a:spcBef>
              <a:spcAft>
                <a:spcPct val="0"/>
              </a:spcAft>
              <a:defRPr>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0"/>
              </a:spcBef>
              <a:spcAft>
                <a:spcPct val="0"/>
              </a:spcAft>
              <a:defRPr>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0"/>
              </a:spcBef>
              <a:spcAft>
                <a:spcPct val="0"/>
              </a:spcAft>
              <a:defRPr>
                <a:solidFill>
                  <a:schemeClr val="tx1"/>
                </a:solidFill>
                <a:latin typeface="Arial" panose="020B0604020202020204" pitchFamily="34" charset="0"/>
                <a:ea typeface="MS PGothic" panose="020B0600070205080204" pitchFamily="34" charset="-128"/>
              </a:defRPr>
            </a:lvl9pPr>
          </a:lstStyle>
          <a:p>
            <a:fld id="{7C700E09-EC8A-4D8A-B77A-0E17E590E0C4}" type="slidenum">
              <a:rPr lang="en-GB" altLang="en-US" smtClean="0">
                <a:solidFill>
                  <a:srgbClr val="000000"/>
                </a:solidFill>
                <a:latin typeface="Calibri" panose="020F0502020204030204" pitchFamily="34" charset="0"/>
              </a:rPr>
              <a:pPr/>
              <a:t>2</a:t>
            </a:fld>
            <a:endParaRPr lang="en-GB" altLang="en-US" smtClean="0">
              <a:solidFill>
                <a:srgbClr val="000000"/>
              </a:solidFill>
              <a:latin typeface="Calibri" panose="020F0502020204030204" pitchFamily="34" charset="0"/>
            </a:endParaRPr>
          </a:p>
        </p:txBody>
      </p:sp>
    </p:spTree>
    <p:extLst>
      <p:ext uri="{BB962C8B-B14F-4D97-AF65-F5344CB8AC3E}">
        <p14:creationId xmlns:p14="http://schemas.microsoft.com/office/powerpoint/2010/main" val="146727278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Slide Image Placeholder 1"/>
          <p:cNvSpPr>
            <a:spLocks noGrp="1" noRot="1" noChangeAspect="1" noTextEdit="1"/>
          </p:cNvSpPr>
          <p:nvPr>
            <p:ph type="sldImg"/>
          </p:nvPr>
        </p:nvSpPr>
        <p:spPr bwMode="auto">
          <a:xfrm>
            <a:off x="1371600" y="1143000"/>
            <a:ext cx="4114800" cy="308610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8435"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GB" altLang="en-US" smtClean="0"/>
          </a:p>
        </p:txBody>
      </p:sp>
      <p:sp>
        <p:nvSpPr>
          <p:cNvPr id="18436"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ea typeface="MS PGothic" panose="020B0600070205080204" pitchFamily="34" charset="-128"/>
              </a:defRPr>
            </a:lvl1pPr>
            <a:lvl2pPr marL="742950" indent="-285750">
              <a:defRPr>
                <a:solidFill>
                  <a:schemeClr val="tx1"/>
                </a:solidFill>
                <a:latin typeface="Arial" panose="020B0604020202020204" pitchFamily="34" charset="0"/>
                <a:ea typeface="MS PGothic" panose="020B0600070205080204" pitchFamily="34" charset="-128"/>
              </a:defRPr>
            </a:lvl2pPr>
            <a:lvl3pPr marL="1143000" indent="-228600">
              <a:defRPr>
                <a:solidFill>
                  <a:schemeClr val="tx1"/>
                </a:solidFill>
                <a:latin typeface="Arial" panose="020B0604020202020204" pitchFamily="34" charset="0"/>
                <a:ea typeface="MS PGothic" panose="020B0600070205080204" pitchFamily="34" charset="-128"/>
              </a:defRPr>
            </a:lvl3pPr>
            <a:lvl4pPr marL="1600200" indent="-228600">
              <a:defRPr>
                <a:solidFill>
                  <a:schemeClr val="tx1"/>
                </a:solidFill>
                <a:latin typeface="Arial" panose="020B0604020202020204" pitchFamily="34" charset="0"/>
                <a:ea typeface="MS PGothic" panose="020B0600070205080204" pitchFamily="34" charset="-128"/>
              </a:defRPr>
            </a:lvl4pPr>
            <a:lvl5pPr marL="2057400" indent="-228600">
              <a:defRPr>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0"/>
              </a:spcBef>
              <a:spcAft>
                <a:spcPct val="0"/>
              </a:spcAft>
              <a:defRPr>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0"/>
              </a:spcBef>
              <a:spcAft>
                <a:spcPct val="0"/>
              </a:spcAft>
              <a:defRPr>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0"/>
              </a:spcBef>
              <a:spcAft>
                <a:spcPct val="0"/>
              </a:spcAft>
              <a:defRPr>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0"/>
              </a:spcBef>
              <a:spcAft>
                <a:spcPct val="0"/>
              </a:spcAft>
              <a:defRPr>
                <a:solidFill>
                  <a:schemeClr val="tx1"/>
                </a:solidFill>
                <a:latin typeface="Arial" panose="020B0604020202020204" pitchFamily="34" charset="0"/>
                <a:ea typeface="MS PGothic" panose="020B0600070205080204" pitchFamily="34" charset="-128"/>
              </a:defRPr>
            </a:lvl9pPr>
          </a:lstStyle>
          <a:p>
            <a:fld id="{7471CCF4-C798-42EE-8A44-7643AF803A5B}" type="slidenum">
              <a:rPr lang="en-GB" altLang="en-US" smtClean="0">
                <a:solidFill>
                  <a:srgbClr val="000000"/>
                </a:solidFill>
                <a:latin typeface="Calibri" panose="020F0502020204030204" pitchFamily="34" charset="0"/>
              </a:rPr>
              <a:pPr/>
              <a:t>3</a:t>
            </a:fld>
            <a:endParaRPr lang="en-GB" altLang="en-US" smtClean="0">
              <a:solidFill>
                <a:srgbClr val="000000"/>
              </a:solidFill>
              <a:latin typeface="Calibri" panose="020F0502020204030204" pitchFamily="34" charset="0"/>
            </a:endParaRPr>
          </a:p>
        </p:txBody>
      </p:sp>
    </p:spTree>
    <p:extLst>
      <p:ext uri="{BB962C8B-B14F-4D97-AF65-F5344CB8AC3E}">
        <p14:creationId xmlns:p14="http://schemas.microsoft.com/office/powerpoint/2010/main" val="212401864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Slide Image Placeholder 1"/>
          <p:cNvSpPr>
            <a:spLocks noGrp="1" noRot="1" noChangeAspect="1" noTextEdit="1"/>
          </p:cNvSpPr>
          <p:nvPr>
            <p:ph type="sldImg"/>
          </p:nvPr>
        </p:nvSpPr>
        <p:spPr bwMode="auto">
          <a:xfrm>
            <a:off x="1371600" y="1143000"/>
            <a:ext cx="4114800" cy="308610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0483"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GB" altLang="en-US" smtClean="0"/>
          </a:p>
        </p:txBody>
      </p:sp>
      <p:sp>
        <p:nvSpPr>
          <p:cNvPr id="20484"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ea typeface="MS PGothic" panose="020B0600070205080204" pitchFamily="34" charset="-128"/>
              </a:defRPr>
            </a:lvl1pPr>
            <a:lvl2pPr marL="742950" indent="-285750">
              <a:defRPr>
                <a:solidFill>
                  <a:schemeClr val="tx1"/>
                </a:solidFill>
                <a:latin typeface="Arial" panose="020B0604020202020204" pitchFamily="34" charset="0"/>
                <a:ea typeface="MS PGothic" panose="020B0600070205080204" pitchFamily="34" charset="-128"/>
              </a:defRPr>
            </a:lvl2pPr>
            <a:lvl3pPr marL="1143000" indent="-228600">
              <a:defRPr>
                <a:solidFill>
                  <a:schemeClr val="tx1"/>
                </a:solidFill>
                <a:latin typeface="Arial" panose="020B0604020202020204" pitchFamily="34" charset="0"/>
                <a:ea typeface="MS PGothic" panose="020B0600070205080204" pitchFamily="34" charset="-128"/>
              </a:defRPr>
            </a:lvl3pPr>
            <a:lvl4pPr marL="1600200" indent="-228600">
              <a:defRPr>
                <a:solidFill>
                  <a:schemeClr val="tx1"/>
                </a:solidFill>
                <a:latin typeface="Arial" panose="020B0604020202020204" pitchFamily="34" charset="0"/>
                <a:ea typeface="MS PGothic" panose="020B0600070205080204" pitchFamily="34" charset="-128"/>
              </a:defRPr>
            </a:lvl4pPr>
            <a:lvl5pPr marL="2057400" indent="-228600">
              <a:defRPr>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0"/>
              </a:spcBef>
              <a:spcAft>
                <a:spcPct val="0"/>
              </a:spcAft>
              <a:defRPr>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0"/>
              </a:spcBef>
              <a:spcAft>
                <a:spcPct val="0"/>
              </a:spcAft>
              <a:defRPr>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0"/>
              </a:spcBef>
              <a:spcAft>
                <a:spcPct val="0"/>
              </a:spcAft>
              <a:defRPr>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0"/>
              </a:spcBef>
              <a:spcAft>
                <a:spcPct val="0"/>
              </a:spcAft>
              <a:defRPr>
                <a:solidFill>
                  <a:schemeClr val="tx1"/>
                </a:solidFill>
                <a:latin typeface="Arial" panose="020B0604020202020204" pitchFamily="34" charset="0"/>
                <a:ea typeface="MS PGothic" panose="020B0600070205080204" pitchFamily="34" charset="-128"/>
              </a:defRPr>
            </a:lvl9pPr>
          </a:lstStyle>
          <a:p>
            <a:fld id="{66040B10-8B40-4D63-B24C-FB4DD113C0D4}" type="slidenum">
              <a:rPr lang="en-GB" altLang="en-US" smtClean="0">
                <a:solidFill>
                  <a:srgbClr val="000000"/>
                </a:solidFill>
                <a:latin typeface="Calibri" panose="020F0502020204030204" pitchFamily="34" charset="0"/>
              </a:rPr>
              <a:pPr/>
              <a:t>4</a:t>
            </a:fld>
            <a:endParaRPr lang="en-GB" altLang="en-US" smtClean="0">
              <a:solidFill>
                <a:srgbClr val="000000"/>
              </a:solidFill>
              <a:latin typeface="Calibri" panose="020F0502020204030204" pitchFamily="34" charset="0"/>
            </a:endParaRPr>
          </a:p>
        </p:txBody>
      </p:sp>
    </p:spTree>
    <p:extLst>
      <p:ext uri="{BB962C8B-B14F-4D97-AF65-F5344CB8AC3E}">
        <p14:creationId xmlns:p14="http://schemas.microsoft.com/office/powerpoint/2010/main" val="408035134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Slide Image Placeholder 1"/>
          <p:cNvSpPr>
            <a:spLocks noGrp="1" noRot="1" noChangeAspect="1" noTextEdit="1"/>
          </p:cNvSpPr>
          <p:nvPr>
            <p:ph type="sldImg"/>
          </p:nvPr>
        </p:nvSpPr>
        <p:spPr bwMode="auto">
          <a:xfrm>
            <a:off x="1371600" y="1143000"/>
            <a:ext cx="4114800" cy="308610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2531"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GB" altLang="en-US" smtClean="0"/>
          </a:p>
        </p:txBody>
      </p:sp>
      <p:sp>
        <p:nvSpPr>
          <p:cNvPr id="22532"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ea typeface="MS PGothic" panose="020B0600070205080204" pitchFamily="34" charset="-128"/>
              </a:defRPr>
            </a:lvl1pPr>
            <a:lvl2pPr marL="742950" indent="-285750">
              <a:defRPr>
                <a:solidFill>
                  <a:schemeClr val="tx1"/>
                </a:solidFill>
                <a:latin typeface="Arial" panose="020B0604020202020204" pitchFamily="34" charset="0"/>
                <a:ea typeface="MS PGothic" panose="020B0600070205080204" pitchFamily="34" charset="-128"/>
              </a:defRPr>
            </a:lvl2pPr>
            <a:lvl3pPr marL="1143000" indent="-228600">
              <a:defRPr>
                <a:solidFill>
                  <a:schemeClr val="tx1"/>
                </a:solidFill>
                <a:latin typeface="Arial" panose="020B0604020202020204" pitchFamily="34" charset="0"/>
                <a:ea typeface="MS PGothic" panose="020B0600070205080204" pitchFamily="34" charset="-128"/>
              </a:defRPr>
            </a:lvl3pPr>
            <a:lvl4pPr marL="1600200" indent="-228600">
              <a:defRPr>
                <a:solidFill>
                  <a:schemeClr val="tx1"/>
                </a:solidFill>
                <a:latin typeface="Arial" panose="020B0604020202020204" pitchFamily="34" charset="0"/>
                <a:ea typeface="MS PGothic" panose="020B0600070205080204" pitchFamily="34" charset="-128"/>
              </a:defRPr>
            </a:lvl4pPr>
            <a:lvl5pPr marL="2057400" indent="-228600">
              <a:defRPr>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0"/>
              </a:spcBef>
              <a:spcAft>
                <a:spcPct val="0"/>
              </a:spcAft>
              <a:defRPr>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0"/>
              </a:spcBef>
              <a:spcAft>
                <a:spcPct val="0"/>
              </a:spcAft>
              <a:defRPr>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0"/>
              </a:spcBef>
              <a:spcAft>
                <a:spcPct val="0"/>
              </a:spcAft>
              <a:defRPr>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0"/>
              </a:spcBef>
              <a:spcAft>
                <a:spcPct val="0"/>
              </a:spcAft>
              <a:defRPr>
                <a:solidFill>
                  <a:schemeClr val="tx1"/>
                </a:solidFill>
                <a:latin typeface="Arial" panose="020B0604020202020204" pitchFamily="34" charset="0"/>
                <a:ea typeface="MS PGothic" panose="020B0600070205080204" pitchFamily="34" charset="-128"/>
              </a:defRPr>
            </a:lvl9pPr>
          </a:lstStyle>
          <a:p>
            <a:fld id="{C4AC72FA-2557-4B9C-836D-5E39AF403AF4}" type="slidenum">
              <a:rPr lang="en-GB" altLang="en-US" smtClean="0">
                <a:solidFill>
                  <a:srgbClr val="000000"/>
                </a:solidFill>
                <a:latin typeface="Calibri" panose="020F0502020204030204" pitchFamily="34" charset="0"/>
              </a:rPr>
              <a:pPr/>
              <a:t>5</a:t>
            </a:fld>
            <a:endParaRPr lang="en-GB" altLang="en-US" smtClean="0">
              <a:solidFill>
                <a:srgbClr val="000000"/>
              </a:solidFill>
              <a:latin typeface="Calibri" panose="020F0502020204030204" pitchFamily="34" charset="0"/>
            </a:endParaRPr>
          </a:p>
        </p:txBody>
      </p:sp>
    </p:spTree>
    <p:extLst>
      <p:ext uri="{BB962C8B-B14F-4D97-AF65-F5344CB8AC3E}">
        <p14:creationId xmlns:p14="http://schemas.microsoft.com/office/powerpoint/2010/main" val="128983652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Slide Image Placeholder 1"/>
          <p:cNvSpPr>
            <a:spLocks noGrp="1" noRot="1" noChangeAspect="1" noTextEdit="1"/>
          </p:cNvSpPr>
          <p:nvPr>
            <p:ph type="sldImg"/>
          </p:nvPr>
        </p:nvSpPr>
        <p:spPr bwMode="auto">
          <a:xfrm>
            <a:off x="1371600" y="1143000"/>
            <a:ext cx="4114800" cy="308610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4579"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GB" altLang="en-US" smtClean="0"/>
          </a:p>
        </p:txBody>
      </p:sp>
      <p:sp>
        <p:nvSpPr>
          <p:cNvPr id="24580"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ea typeface="MS PGothic" panose="020B0600070205080204" pitchFamily="34" charset="-128"/>
              </a:defRPr>
            </a:lvl1pPr>
            <a:lvl2pPr marL="742950" indent="-285750">
              <a:defRPr>
                <a:solidFill>
                  <a:schemeClr val="tx1"/>
                </a:solidFill>
                <a:latin typeface="Arial" panose="020B0604020202020204" pitchFamily="34" charset="0"/>
                <a:ea typeface="MS PGothic" panose="020B0600070205080204" pitchFamily="34" charset="-128"/>
              </a:defRPr>
            </a:lvl2pPr>
            <a:lvl3pPr marL="1143000" indent="-228600">
              <a:defRPr>
                <a:solidFill>
                  <a:schemeClr val="tx1"/>
                </a:solidFill>
                <a:latin typeface="Arial" panose="020B0604020202020204" pitchFamily="34" charset="0"/>
                <a:ea typeface="MS PGothic" panose="020B0600070205080204" pitchFamily="34" charset="-128"/>
              </a:defRPr>
            </a:lvl3pPr>
            <a:lvl4pPr marL="1600200" indent="-228600">
              <a:defRPr>
                <a:solidFill>
                  <a:schemeClr val="tx1"/>
                </a:solidFill>
                <a:latin typeface="Arial" panose="020B0604020202020204" pitchFamily="34" charset="0"/>
                <a:ea typeface="MS PGothic" panose="020B0600070205080204" pitchFamily="34" charset="-128"/>
              </a:defRPr>
            </a:lvl4pPr>
            <a:lvl5pPr marL="2057400" indent="-228600">
              <a:defRPr>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0"/>
              </a:spcBef>
              <a:spcAft>
                <a:spcPct val="0"/>
              </a:spcAft>
              <a:defRPr>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0"/>
              </a:spcBef>
              <a:spcAft>
                <a:spcPct val="0"/>
              </a:spcAft>
              <a:defRPr>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0"/>
              </a:spcBef>
              <a:spcAft>
                <a:spcPct val="0"/>
              </a:spcAft>
              <a:defRPr>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0"/>
              </a:spcBef>
              <a:spcAft>
                <a:spcPct val="0"/>
              </a:spcAft>
              <a:defRPr>
                <a:solidFill>
                  <a:schemeClr val="tx1"/>
                </a:solidFill>
                <a:latin typeface="Arial" panose="020B0604020202020204" pitchFamily="34" charset="0"/>
                <a:ea typeface="MS PGothic" panose="020B0600070205080204" pitchFamily="34" charset="-128"/>
              </a:defRPr>
            </a:lvl9pPr>
          </a:lstStyle>
          <a:p>
            <a:fld id="{234405EF-35B2-4700-8C0C-8E7E58AA8766}" type="slidenum">
              <a:rPr lang="en-GB" altLang="en-US" smtClean="0">
                <a:solidFill>
                  <a:srgbClr val="000000"/>
                </a:solidFill>
                <a:latin typeface="Calibri" panose="020F0502020204030204" pitchFamily="34" charset="0"/>
              </a:rPr>
              <a:pPr/>
              <a:t>6</a:t>
            </a:fld>
            <a:endParaRPr lang="en-GB" altLang="en-US" smtClean="0">
              <a:solidFill>
                <a:srgbClr val="000000"/>
              </a:solidFill>
              <a:latin typeface="Calibri" panose="020F0502020204030204" pitchFamily="34" charset="0"/>
            </a:endParaRPr>
          </a:p>
        </p:txBody>
      </p:sp>
    </p:spTree>
    <p:extLst>
      <p:ext uri="{BB962C8B-B14F-4D97-AF65-F5344CB8AC3E}">
        <p14:creationId xmlns:p14="http://schemas.microsoft.com/office/powerpoint/2010/main" val="67762675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Slide Image Placeholder 1"/>
          <p:cNvSpPr>
            <a:spLocks noGrp="1" noRot="1" noChangeAspect="1" noTextEdit="1"/>
          </p:cNvSpPr>
          <p:nvPr>
            <p:ph type="sldImg"/>
          </p:nvPr>
        </p:nvSpPr>
        <p:spPr bwMode="auto">
          <a:xfrm>
            <a:off x="1371600" y="1143000"/>
            <a:ext cx="4114800" cy="308610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6627"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GB" altLang="en-US" smtClean="0"/>
          </a:p>
        </p:txBody>
      </p:sp>
      <p:sp>
        <p:nvSpPr>
          <p:cNvPr id="26628"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ea typeface="MS PGothic" panose="020B0600070205080204" pitchFamily="34" charset="-128"/>
              </a:defRPr>
            </a:lvl1pPr>
            <a:lvl2pPr marL="742950" indent="-285750">
              <a:defRPr>
                <a:solidFill>
                  <a:schemeClr val="tx1"/>
                </a:solidFill>
                <a:latin typeface="Arial" panose="020B0604020202020204" pitchFamily="34" charset="0"/>
                <a:ea typeface="MS PGothic" panose="020B0600070205080204" pitchFamily="34" charset="-128"/>
              </a:defRPr>
            </a:lvl2pPr>
            <a:lvl3pPr marL="1143000" indent="-228600">
              <a:defRPr>
                <a:solidFill>
                  <a:schemeClr val="tx1"/>
                </a:solidFill>
                <a:latin typeface="Arial" panose="020B0604020202020204" pitchFamily="34" charset="0"/>
                <a:ea typeface="MS PGothic" panose="020B0600070205080204" pitchFamily="34" charset="-128"/>
              </a:defRPr>
            </a:lvl3pPr>
            <a:lvl4pPr marL="1600200" indent="-228600">
              <a:defRPr>
                <a:solidFill>
                  <a:schemeClr val="tx1"/>
                </a:solidFill>
                <a:latin typeface="Arial" panose="020B0604020202020204" pitchFamily="34" charset="0"/>
                <a:ea typeface="MS PGothic" panose="020B0600070205080204" pitchFamily="34" charset="-128"/>
              </a:defRPr>
            </a:lvl4pPr>
            <a:lvl5pPr marL="2057400" indent="-228600">
              <a:defRPr>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0"/>
              </a:spcBef>
              <a:spcAft>
                <a:spcPct val="0"/>
              </a:spcAft>
              <a:defRPr>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0"/>
              </a:spcBef>
              <a:spcAft>
                <a:spcPct val="0"/>
              </a:spcAft>
              <a:defRPr>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0"/>
              </a:spcBef>
              <a:spcAft>
                <a:spcPct val="0"/>
              </a:spcAft>
              <a:defRPr>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0"/>
              </a:spcBef>
              <a:spcAft>
                <a:spcPct val="0"/>
              </a:spcAft>
              <a:defRPr>
                <a:solidFill>
                  <a:schemeClr val="tx1"/>
                </a:solidFill>
                <a:latin typeface="Arial" panose="020B0604020202020204" pitchFamily="34" charset="0"/>
                <a:ea typeface="MS PGothic" panose="020B0600070205080204" pitchFamily="34" charset="-128"/>
              </a:defRPr>
            </a:lvl9pPr>
          </a:lstStyle>
          <a:p>
            <a:fld id="{B28AC833-0BCF-4CAC-9519-D594307E8734}" type="slidenum">
              <a:rPr lang="en-GB" altLang="en-US" smtClean="0">
                <a:solidFill>
                  <a:srgbClr val="000000"/>
                </a:solidFill>
                <a:latin typeface="Calibri" panose="020F0502020204030204" pitchFamily="34" charset="0"/>
              </a:rPr>
              <a:pPr/>
              <a:t>7</a:t>
            </a:fld>
            <a:endParaRPr lang="en-GB" altLang="en-US" smtClean="0">
              <a:solidFill>
                <a:srgbClr val="000000"/>
              </a:solidFill>
              <a:latin typeface="Calibri" panose="020F0502020204030204" pitchFamily="34" charset="0"/>
            </a:endParaRPr>
          </a:p>
        </p:txBody>
      </p:sp>
    </p:spTree>
    <p:extLst>
      <p:ext uri="{BB962C8B-B14F-4D97-AF65-F5344CB8AC3E}">
        <p14:creationId xmlns:p14="http://schemas.microsoft.com/office/powerpoint/2010/main" val="312710006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Slide Image Placeholder 1"/>
          <p:cNvSpPr>
            <a:spLocks noGrp="1" noRot="1" noChangeAspect="1" noTextEdit="1"/>
          </p:cNvSpPr>
          <p:nvPr>
            <p:ph type="sldImg"/>
          </p:nvPr>
        </p:nvSpPr>
        <p:spPr bwMode="auto">
          <a:xfrm>
            <a:off x="1371600" y="1143000"/>
            <a:ext cx="4114800" cy="308610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8675"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GB" altLang="en-US" smtClean="0"/>
          </a:p>
        </p:txBody>
      </p:sp>
      <p:sp>
        <p:nvSpPr>
          <p:cNvPr id="28676"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ea typeface="MS PGothic" panose="020B0600070205080204" pitchFamily="34" charset="-128"/>
              </a:defRPr>
            </a:lvl1pPr>
            <a:lvl2pPr marL="742950" indent="-285750">
              <a:defRPr>
                <a:solidFill>
                  <a:schemeClr val="tx1"/>
                </a:solidFill>
                <a:latin typeface="Arial" panose="020B0604020202020204" pitchFamily="34" charset="0"/>
                <a:ea typeface="MS PGothic" panose="020B0600070205080204" pitchFamily="34" charset="-128"/>
              </a:defRPr>
            </a:lvl2pPr>
            <a:lvl3pPr marL="1143000" indent="-228600">
              <a:defRPr>
                <a:solidFill>
                  <a:schemeClr val="tx1"/>
                </a:solidFill>
                <a:latin typeface="Arial" panose="020B0604020202020204" pitchFamily="34" charset="0"/>
                <a:ea typeface="MS PGothic" panose="020B0600070205080204" pitchFamily="34" charset="-128"/>
              </a:defRPr>
            </a:lvl3pPr>
            <a:lvl4pPr marL="1600200" indent="-228600">
              <a:defRPr>
                <a:solidFill>
                  <a:schemeClr val="tx1"/>
                </a:solidFill>
                <a:latin typeface="Arial" panose="020B0604020202020204" pitchFamily="34" charset="0"/>
                <a:ea typeface="MS PGothic" panose="020B0600070205080204" pitchFamily="34" charset="-128"/>
              </a:defRPr>
            </a:lvl4pPr>
            <a:lvl5pPr marL="2057400" indent="-228600">
              <a:defRPr>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0"/>
              </a:spcBef>
              <a:spcAft>
                <a:spcPct val="0"/>
              </a:spcAft>
              <a:defRPr>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0"/>
              </a:spcBef>
              <a:spcAft>
                <a:spcPct val="0"/>
              </a:spcAft>
              <a:defRPr>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0"/>
              </a:spcBef>
              <a:spcAft>
                <a:spcPct val="0"/>
              </a:spcAft>
              <a:defRPr>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0"/>
              </a:spcBef>
              <a:spcAft>
                <a:spcPct val="0"/>
              </a:spcAft>
              <a:defRPr>
                <a:solidFill>
                  <a:schemeClr val="tx1"/>
                </a:solidFill>
                <a:latin typeface="Arial" panose="020B0604020202020204" pitchFamily="34" charset="0"/>
                <a:ea typeface="MS PGothic" panose="020B0600070205080204" pitchFamily="34" charset="-128"/>
              </a:defRPr>
            </a:lvl9pPr>
          </a:lstStyle>
          <a:p>
            <a:fld id="{93A33A49-08C1-4D60-8C61-FD2266073411}" type="slidenum">
              <a:rPr lang="en-GB" altLang="en-US" smtClean="0">
                <a:solidFill>
                  <a:srgbClr val="000000"/>
                </a:solidFill>
                <a:latin typeface="Calibri" panose="020F0502020204030204" pitchFamily="34" charset="0"/>
              </a:rPr>
              <a:pPr/>
              <a:t>8</a:t>
            </a:fld>
            <a:endParaRPr lang="en-GB" altLang="en-US" smtClean="0">
              <a:solidFill>
                <a:srgbClr val="000000"/>
              </a:solidFill>
              <a:latin typeface="Calibri" panose="020F0502020204030204" pitchFamily="34" charset="0"/>
            </a:endParaRPr>
          </a:p>
        </p:txBody>
      </p:sp>
    </p:spTree>
    <p:extLst>
      <p:ext uri="{BB962C8B-B14F-4D97-AF65-F5344CB8AC3E}">
        <p14:creationId xmlns:p14="http://schemas.microsoft.com/office/powerpoint/2010/main" val="291268435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Slide Image Placeholder 1"/>
          <p:cNvSpPr>
            <a:spLocks noGrp="1" noRot="1" noChangeAspect="1" noTextEdit="1"/>
          </p:cNvSpPr>
          <p:nvPr>
            <p:ph type="sldImg"/>
          </p:nvPr>
        </p:nvSpPr>
        <p:spPr bwMode="auto">
          <a:xfrm>
            <a:off x="1371600" y="1143000"/>
            <a:ext cx="4114800" cy="308610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0723"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GB" altLang="en-US" smtClean="0"/>
          </a:p>
        </p:txBody>
      </p:sp>
      <p:sp>
        <p:nvSpPr>
          <p:cNvPr id="30724"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ea typeface="MS PGothic" panose="020B0600070205080204" pitchFamily="34" charset="-128"/>
              </a:defRPr>
            </a:lvl1pPr>
            <a:lvl2pPr marL="742950" indent="-285750">
              <a:defRPr>
                <a:solidFill>
                  <a:schemeClr val="tx1"/>
                </a:solidFill>
                <a:latin typeface="Arial" panose="020B0604020202020204" pitchFamily="34" charset="0"/>
                <a:ea typeface="MS PGothic" panose="020B0600070205080204" pitchFamily="34" charset="-128"/>
              </a:defRPr>
            </a:lvl2pPr>
            <a:lvl3pPr marL="1143000" indent="-228600">
              <a:defRPr>
                <a:solidFill>
                  <a:schemeClr val="tx1"/>
                </a:solidFill>
                <a:latin typeface="Arial" panose="020B0604020202020204" pitchFamily="34" charset="0"/>
                <a:ea typeface="MS PGothic" panose="020B0600070205080204" pitchFamily="34" charset="-128"/>
              </a:defRPr>
            </a:lvl3pPr>
            <a:lvl4pPr marL="1600200" indent="-228600">
              <a:defRPr>
                <a:solidFill>
                  <a:schemeClr val="tx1"/>
                </a:solidFill>
                <a:latin typeface="Arial" panose="020B0604020202020204" pitchFamily="34" charset="0"/>
                <a:ea typeface="MS PGothic" panose="020B0600070205080204" pitchFamily="34" charset="-128"/>
              </a:defRPr>
            </a:lvl4pPr>
            <a:lvl5pPr marL="2057400" indent="-228600">
              <a:defRPr>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0"/>
              </a:spcBef>
              <a:spcAft>
                <a:spcPct val="0"/>
              </a:spcAft>
              <a:defRPr>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0"/>
              </a:spcBef>
              <a:spcAft>
                <a:spcPct val="0"/>
              </a:spcAft>
              <a:defRPr>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0"/>
              </a:spcBef>
              <a:spcAft>
                <a:spcPct val="0"/>
              </a:spcAft>
              <a:defRPr>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0"/>
              </a:spcBef>
              <a:spcAft>
                <a:spcPct val="0"/>
              </a:spcAft>
              <a:defRPr>
                <a:solidFill>
                  <a:schemeClr val="tx1"/>
                </a:solidFill>
                <a:latin typeface="Arial" panose="020B0604020202020204" pitchFamily="34" charset="0"/>
                <a:ea typeface="MS PGothic" panose="020B0600070205080204" pitchFamily="34" charset="-128"/>
              </a:defRPr>
            </a:lvl9pPr>
          </a:lstStyle>
          <a:p>
            <a:fld id="{A713FCE3-6F7F-4653-8B3A-75B84D8DC5EA}" type="slidenum">
              <a:rPr lang="en-GB" altLang="en-US" smtClean="0">
                <a:solidFill>
                  <a:srgbClr val="000000"/>
                </a:solidFill>
                <a:latin typeface="Calibri" panose="020F0502020204030204" pitchFamily="34" charset="0"/>
              </a:rPr>
              <a:pPr/>
              <a:t>9</a:t>
            </a:fld>
            <a:endParaRPr lang="en-GB" altLang="en-US" smtClean="0">
              <a:solidFill>
                <a:srgbClr val="000000"/>
              </a:solidFill>
              <a:latin typeface="Calibri" panose="020F0502020204030204" pitchFamily="34" charset="0"/>
            </a:endParaRPr>
          </a:p>
        </p:txBody>
      </p:sp>
    </p:spTree>
    <p:extLst>
      <p:ext uri="{BB962C8B-B14F-4D97-AF65-F5344CB8AC3E}">
        <p14:creationId xmlns:p14="http://schemas.microsoft.com/office/powerpoint/2010/main" val="64243284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Slide Image Placeholder 1"/>
          <p:cNvSpPr>
            <a:spLocks noGrp="1" noRot="1" noChangeAspect="1" noTextEdit="1"/>
          </p:cNvSpPr>
          <p:nvPr>
            <p:ph type="sldImg"/>
          </p:nvPr>
        </p:nvSpPr>
        <p:spPr bwMode="auto">
          <a:xfrm>
            <a:off x="1371600" y="1143000"/>
            <a:ext cx="4114800" cy="308610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2771"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GB" altLang="en-US" smtClean="0"/>
          </a:p>
        </p:txBody>
      </p:sp>
      <p:sp>
        <p:nvSpPr>
          <p:cNvPr id="32772"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ea typeface="MS PGothic" panose="020B0600070205080204" pitchFamily="34" charset="-128"/>
              </a:defRPr>
            </a:lvl1pPr>
            <a:lvl2pPr marL="742950" indent="-285750">
              <a:defRPr>
                <a:solidFill>
                  <a:schemeClr val="tx1"/>
                </a:solidFill>
                <a:latin typeface="Arial" panose="020B0604020202020204" pitchFamily="34" charset="0"/>
                <a:ea typeface="MS PGothic" panose="020B0600070205080204" pitchFamily="34" charset="-128"/>
              </a:defRPr>
            </a:lvl2pPr>
            <a:lvl3pPr marL="1143000" indent="-228600">
              <a:defRPr>
                <a:solidFill>
                  <a:schemeClr val="tx1"/>
                </a:solidFill>
                <a:latin typeface="Arial" panose="020B0604020202020204" pitchFamily="34" charset="0"/>
                <a:ea typeface="MS PGothic" panose="020B0600070205080204" pitchFamily="34" charset="-128"/>
              </a:defRPr>
            </a:lvl3pPr>
            <a:lvl4pPr marL="1600200" indent="-228600">
              <a:defRPr>
                <a:solidFill>
                  <a:schemeClr val="tx1"/>
                </a:solidFill>
                <a:latin typeface="Arial" panose="020B0604020202020204" pitchFamily="34" charset="0"/>
                <a:ea typeface="MS PGothic" panose="020B0600070205080204" pitchFamily="34" charset="-128"/>
              </a:defRPr>
            </a:lvl4pPr>
            <a:lvl5pPr marL="2057400" indent="-228600">
              <a:defRPr>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0"/>
              </a:spcBef>
              <a:spcAft>
                <a:spcPct val="0"/>
              </a:spcAft>
              <a:defRPr>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0"/>
              </a:spcBef>
              <a:spcAft>
                <a:spcPct val="0"/>
              </a:spcAft>
              <a:defRPr>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0"/>
              </a:spcBef>
              <a:spcAft>
                <a:spcPct val="0"/>
              </a:spcAft>
              <a:defRPr>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0"/>
              </a:spcBef>
              <a:spcAft>
                <a:spcPct val="0"/>
              </a:spcAft>
              <a:defRPr>
                <a:solidFill>
                  <a:schemeClr val="tx1"/>
                </a:solidFill>
                <a:latin typeface="Arial" panose="020B0604020202020204" pitchFamily="34" charset="0"/>
                <a:ea typeface="MS PGothic" panose="020B0600070205080204" pitchFamily="34" charset="-128"/>
              </a:defRPr>
            </a:lvl9pPr>
          </a:lstStyle>
          <a:p>
            <a:fld id="{2764DE45-FA5E-4E7D-8305-CA85D7EC4759}" type="slidenum">
              <a:rPr lang="en-GB" altLang="en-US" smtClean="0">
                <a:solidFill>
                  <a:srgbClr val="000000"/>
                </a:solidFill>
                <a:latin typeface="Calibri" panose="020F0502020204030204" pitchFamily="34" charset="0"/>
              </a:rPr>
              <a:pPr/>
              <a:t>10</a:t>
            </a:fld>
            <a:endParaRPr lang="en-GB" altLang="en-US" smtClean="0">
              <a:solidFill>
                <a:srgbClr val="000000"/>
              </a:solidFill>
              <a:latin typeface="Calibri" panose="020F0502020204030204" pitchFamily="34" charset="0"/>
            </a:endParaRPr>
          </a:p>
        </p:txBody>
      </p:sp>
    </p:spTree>
    <p:extLst>
      <p:ext uri="{BB962C8B-B14F-4D97-AF65-F5344CB8AC3E}">
        <p14:creationId xmlns:p14="http://schemas.microsoft.com/office/powerpoint/2010/main" val="180809085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Slide Image Placeholder 1"/>
          <p:cNvSpPr>
            <a:spLocks noGrp="1" noRot="1" noChangeAspect="1" noTextEdit="1"/>
          </p:cNvSpPr>
          <p:nvPr>
            <p:ph type="sldImg"/>
          </p:nvPr>
        </p:nvSpPr>
        <p:spPr bwMode="auto">
          <a:xfrm>
            <a:off x="1371600" y="1143000"/>
            <a:ext cx="4114800" cy="308610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4819"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GB" altLang="en-US" smtClean="0"/>
          </a:p>
        </p:txBody>
      </p:sp>
      <p:sp>
        <p:nvSpPr>
          <p:cNvPr id="34820"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ea typeface="MS PGothic" panose="020B0600070205080204" pitchFamily="34" charset="-128"/>
              </a:defRPr>
            </a:lvl1pPr>
            <a:lvl2pPr marL="742950" indent="-285750">
              <a:defRPr>
                <a:solidFill>
                  <a:schemeClr val="tx1"/>
                </a:solidFill>
                <a:latin typeface="Arial" panose="020B0604020202020204" pitchFamily="34" charset="0"/>
                <a:ea typeface="MS PGothic" panose="020B0600070205080204" pitchFamily="34" charset="-128"/>
              </a:defRPr>
            </a:lvl2pPr>
            <a:lvl3pPr marL="1143000" indent="-228600">
              <a:defRPr>
                <a:solidFill>
                  <a:schemeClr val="tx1"/>
                </a:solidFill>
                <a:latin typeface="Arial" panose="020B0604020202020204" pitchFamily="34" charset="0"/>
                <a:ea typeface="MS PGothic" panose="020B0600070205080204" pitchFamily="34" charset="-128"/>
              </a:defRPr>
            </a:lvl3pPr>
            <a:lvl4pPr marL="1600200" indent="-228600">
              <a:defRPr>
                <a:solidFill>
                  <a:schemeClr val="tx1"/>
                </a:solidFill>
                <a:latin typeface="Arial" panose="020B0604020202020204" pitchFamily="34" charset="0"/>
                <a:ea typeface="MS PGothic" panose="020B0600070205080204" pitchFamily="34" charset="-128"/>
              </a:defRPr>
            </a:lvl4pPr>
            <a:lvl5pPr marL="2057400" indent="-228600">
              <a:defRPr>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0"/>
              </a:spcBef>
              <a:spcAft>
                <a:spcPct val="0"/>
              </a:spcAft>
              <a:defRPr>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0"/>
              </a:spcBef>
              <a:spcAft>
                <a:spcPct val="0"/>
              </a:spcAft>
              <a:defRPr>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0"/>
              </a:spcBef>
              <a:spcAft>
                <a:spcPct val="0"/>
              </a:spcAft>
              <a:defRPr>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0"/>
              </a:spcBef>
              <a:spcAft>
                <a:spcPct val="0"/>
              </a:spcAft>
              <a:defRPr>
                <a:solidFill>
                  <a:schemeClr val="tx1"/>
                </a:solidFill>
                <a:latin typeface="Arial" panose="020B0604020202020204" pitchFamily="34" charset="0"/>
                <a:ea typeface="MS PGothic" panose="020B0600070205080204" pitchFamily="34" charset="-128"/>
              </a:defRPr>
            </a:lvl9pPr>
          </a:lstStyle>
          <a:p>
            <a:fld id="{E33D853C-A8FD-43D7-AF2B-3C9C96C45DC1}" type="slidenum">
              <a:rPr lang="en-GB" altLang="en-US" smtClean="0">
                <a:solidFill>
                  <a:srgbClr val="000000"/>
                </a:solidFill>
                <a:latin typeface="Calibri" panose="020F0502020204030204" pitchFamily="34" charset="0"/>
              </a:rPr>
              <a:pPr/>
              <a:t>11</a:t>
            </a:fld>
            <a:endParaRPr lang="en-GB" altLang="en-US" smtClean="0">
              <a:solidFill>
                <a:srgbClr val="000000"/>
              </a:solidFill>
              <a:latin typeface="Calibri" panose="020F0502020204030204" pitchFamily="34" charset="0"/>
            </a:endParaRPr>
          </a:p>
        </p:txBody>
      </p:sp>
    </p:spTree>
    <p:extLst>
      <p:ext uri="{BB962C8B-B14F-4D97-AF65-F5344CB8AC3E}">
        <p14:creationId xmlns:p14="http://schemas.microsoft.com/office/powerpoint/2010/main" val="111595205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Slide Image Placeholder 1"/>
          <p:cNvSpPr>
            <a:spLocks noGrp="1" noRot="1" noChangeAspect="1" noTextEdit="1"/>
          </p:cNvSpPr>
          <p:nvPr>
            <p:ph type="sldImg"/>
          </p:nvPr>
        </p:nvSpPr>
        <p:spPr bwMode="auto">
          <a:xfrm>
            <a:off x="1371600" y="1143000"/>
            <a:ext cx="4114800" cy="308610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6867"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GB" altLang="en-US" smtClean="0"/>
          </a:p>
        </p:txBody>
      </p:sp>
      <p:sp>
        <p:nvSpPr>
          <p:cNvPr id="36868"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ea typeface="MS PGothic" panose="020B0600070205080204" pitchFamily="34" charset="-128"/>
              </a:defRPr>
            </a:lvl1pPr>
            <a:lvl2pPr marL="742950" indent="-285750">
              <a:defRPr>
                <a:solidFill>
                  <a:schemeClr val="tx1"/>
                </a:solidFill>
                <a:latin typeface="Arial" panose="020B0604020202020204" pitchFamily="34" charset="0"/>
                <a:ea typeface="MS PGothic" panose="020B0600070205080204" pitchFamily="34" charset="-128"/>
              </a:defRPr>
            </a:lvl2pPr>
            <a:lvl3pPr marL="1143000" indent="-228600">
              <a:defRPr>
                <a:solidFill>
                  <a:schemeClr val="tx1"/>
                </a:solidFill>
                <a:latin typeface="Arial" panose="020B0604020202020204" pitchFamily="34" charset="0"/>
                <a:ea typeface="MS PGothic" panose="020B0600070205080204" pitchFamily="34" charset="-128"/>
              </a:defRPr>
            </a:lvl3pPr>
            <a:lvl4pPr marL="1600200" indent="-228600">
              <a:defRPr>
                <a:solidFill>
                  <a:schemeClr val="tx1"/>
                </a:solidFill>
                <a:latin typeface="Arial" panose="020B0604020202020204" pitchFamily="34" charset="0"/>
                <a:ea typeface="MS PGothic" panose="020B0600070205080204" pitchFamily="34" charset="-128"/>
              </a:defRPr>
            </a:lvl4pPr>
            <a:lvl5pPr marL="2057400" indent="-228600">
              <a:defRPr>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0"/>
              </a:spcBef>
              <a:spcAft>
                <a:spcPct val="0"/>
              </a:spcAft>
              <a:defRPr>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0"/>
              </a:spcBef>
              <a:spcAft>
                <a:spcPct val="0"/>
              </a:spcAft>
              <a:defRPr>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0"/>
              </a:spcBef>
              <a:spcAft>
                <a:spcPct val="0"/>
              </a:spcAft>
              <a:defRPr>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0"/>
              </a:spcBef>
              <a:spcAft>
                <a:spcPct val="0"/>
              </a:spcAft>
              <a:defRPr>
                <a:solidFill>
                  <a:schemeClr val="tx1"/>
                </a:solidFill>
                <a:latin typeface="Arial" panose="020B0604020202020204" pitchFamily="34" charset="0"/>
                <a:ea typeface="MS PGothic" panose="020B0600070205080204" pitchFamily="34" charset="-128"/>
              </a:defRPr>
            </a:lvl9pPr>
          </a:lstStyle>
          <a:p>
            <a:fld id="{C7EEACBF-15FD-4461-8343-D0858BA40EC6}" type="slidenum">
              <a:rPr lang="en-GB" altLang="en-US" smtClean="0">
                <a:solidFill>
                  <a:srgbClr val="000000"/>
                </a:solidFill>
                <a:latin typeface="Calibri" panose="020F0502020204030204" pitchFamily="34" charset="0"/>
              </a:rPr>
              <a:pPr/>
              <a:t>12</a:t>
            </a:fld>
            <a:endParaRPr lang="en-GB" altLang="en-US" smtClean="0">
              <a:solidFill>
                <a:srgbClr val="000000"/>
              </a:solidFill>
              <a:latin typeface="Calibri" panose="020F0502020204030204" pitchFamily="34" charset="0"/>
            </a:endParaRPr>
          </a:p>
        </p:txBody>
      </p:sp>
    </p:spTree>
    <p:extLst>
      <p:ext uri="{BB962C8B-B14F-4D97-AF65-F5344CB8AC3E}">
        <p14:creationId xmlns:p14="http://schemas.microsoft.com/office/powerpoint/2010/main" val="2107321604"/>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45058" name="Rectangle 1"/>
          <p:cNvSpPr>
            <a:spLocks noChangeArrowheads="1" noTextEdit="1"/>
          </p:cNvSpPr>
          <p:nvPr>
            <p:ph type="sldImg"/>
          </p:nvPr>
        </p:nvSpPr>
        <p:spPr bwMode="auto">
          <a:xfrm>
            <a:off x="1143000" y="695325"/>
            <a:ext cx="4572000" cy="3429000"/>
          </a:xfrm>
          <a:solidFill>
            <a:srgbClr val="FFFFFF"/>
          </a:solidFill>
          <a:ln>
            <a:solidFill>
              <a:srgbClr val="000000"/>
            </a:solidFill>
            <a:miter lim="800000"/>
            <a:headEnd/>
            <a:tailEnd/>
          </a:ln>
          <a:extLst>
            <a:ext uri="{AF507438-7753-43E0-B8FC-AC1667EBCBE1}">
              <a14:hiddenEffects xmlns:a14="http://schemas.microsoft.com/office/drawing/2010/main">
                <a:effectLst>
                  <a:outerShdw dist="35921" dir="2700000" algn="ctr" rotWithShape="0">
                    <a:srgbClr val="808080"/>
                  </a:outerShdw>
                </a:effectLst>
              </a14:hiddenEffects>
            </a:ext>
          </a:extLst>
        </p:spPr>
      </p:sp>
      <p:sp>
        <p:nvSpPr>
          <p:cNvPr id="32770" name="Rectangle 2"/>
          <p:cNvSpPr txBox="1">
            <a:spLocks noGrp="1" noChangeArrowheads="1"/>
          </p:cNvSpPr>
          <p:nvPr>
            <p:ph type="body" idx="1"/>
          </p:nvPr>
        </p:nvSpPr>
        <p:spPr bwMode="auto">
          <a:ln/>
        </p:spPr>
        <p:txBody>
          <a:bodyPr wrap="none" anchor="ctr"/>
          <a:lstStyle/>
          <a:p>
            <a:pPr marL="342900" indent="-342900">
              <a:buFont typeface="Symbol" panose="05050102010706020507" pitchFamily="18" charset="2"/>
              <a:buChar char=""/>
              <a:defRPr/>
            </a:pPr>
            <a:r>
              <a:rPr lang="en-GB" sz="1800" b="1" dirty="0">
                <a:latin typeface="Avenir Next LT Pro" panose="020B0504020202020204" pitchFamily="34" charset="0"/>
                <a:ea typeface="MS Mincho" panose="02020609040205080304" pitchFamily="49" charset="-128"/>
                <a:cs typeface="Times New Roman" panose="02020603050405020304" pitchFamily="18" charset="0"/>
              </a:rPr>
              <a:t>Slide 6:</a:t>
            </a:r>
            <a:r>
              <a:rPr lang="en-GB" sz="1800" dirty="0">
                <a:latin typeface="Avenir Next LT Pro" panose="020B0504020202020204" pitchFamily="34" charset="0"/>
                <a:ea typeface="MS Mincho" panose="02020609040205080304" pitchFamily="49" charset="-128"/>
                <a:cs typeface="Times New Roman" panose="02020603050405020304" pitchFamily="18" charset="0"/>
              </a:rPr>
              <a:t> In the Bible, the special book for people who are Christians, there are many stories showing how Jesus lived his life putting other people first. Mother Teresa copied his example.  Jesus spent time with sick people....and poor people, the people that no-one else were bothered with, and he taught his disciples, those people who learned from him like you learn from your teachers, to live their lives the same way. He once told them that ‘each time you do these things to anyone, it’s as if you’re doing them to me’. </a:t>
            </a:r>
            <a:endParaRPr lang="en-GB" sz="1800" dirty="0">
              <a:latin typeface="Cambria" panose="02040503050406030204" pitchFamily="18" charset="0"/>
              <a:ea typeface="MS Mincho" panose="02020609040205080304" pitchFamily="49" charset="-128"/>
              <a:cs typeface="Times New Roman" panose="02020603050405020304" pitchFamily="18" charset="0"/>
            </a:endParaRPr>
          </a:p>
          <a:p>
            <a:pPr marL="342900" indent="-342900">
              <a:buFont typeface="Symbol" panose="05050102010706020507" pitchFamily="18" charset="2"/>
              <a:buChar char=""/>
              <a:defRPr/>
            </a:pPr>
            <a:r>
              <a:rPr lang="en-GB" sz="1800" dirty="0">
                <a:latin typeface="Avenir Next LT Pro" panose="020B0504020202020204" pitchFamily="34" charset="0"/>
                <a:ea typeface="MS Mincho" panose="02020609040205080304" pitchFamily="49" charset="-128"/>
                <a:cs typeface="Times New Roman" panose="02020603050405020304" pitchFamily="18" charset="0"/>
              </a:rPr>
              <a:t>Jesus’ followers did what he said, and by following his example, they did indeed change their world. The first followers of Jesus began this ‘chain of love’. It has been continued by others, including Mother Teresa, and is still circling the world today!     </a:t>
            </a:r>
            <a:endParaRPr lang="en-GB" sz="1800" dirty="0">
              <a:latin typeface="Cambria" panose="02040503050406030204" pitchFamily="18" charset="0"/>
              <a:ea typeface="MS Mincho" panose="02020609040205080304" pitchFamily="49" charset="-128"/>
              <a:cs typeface="Times New Roman" panose="02020603050405020304" pitchFamily="18" charset="0"/>
            </a:endParaRPr>
          </a:p>
          <a:p>
            <a:pPr>
              <a:defRPr/>
            </a:pPr>
            <a:endParaRPr lang="en-US" altLang="en-US" dirty="0"/>
          </a:p>
        </p:txBody>
      </p:sp>
    </p:spTree>
    <p:extLst>
      <p:ext uri="{BB962C8B-B14F-4D97-AF65-F5344CB8AC3E}">
        <p14:creationId xmlns:p14="http://schemas.microsoft.com/office/powerpoint/2010/main" val="36297352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Slide Image Placeholder 1"/>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8131" name="Notes Placeholder 2"/>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GB" altLang="en-US" sz="1800" b="1" smtClean="0">
                <a:latin typeface="Avenir Next LT Pro" pitchFamily="34" charset="0"/>
                <a:ea typeface="MS Mincho" pitchFamily="49" charset="-128"/>
                <a:cs typeface="Times New Roman" panose="02020603050405020304" pitchFamily="18" charset="0"/>
              </a:rPr>
              <a:t>Slide 7: </a:t>
            </a:r>
            <a:r>
              <a:rPr lang="en-GB" altLang="en-US" sz="1800" smtClean="0">
                <a:latin typeface="Avenir Next LT Pro" pitchFamily="34" charset="0"/>
                <a:ea typeface="MS Mincho" pitchFamily="49" charset="-128"/>
                <a:cs typeface="Times New Roman" panose="02020603050405020304" pitchFamily="18" charset="0"/>
              </a:rPr>
              <a:t>We’re going to make a picture of this together now, using lots of hands </a:t>
            </a:r>
            <a:r>
              <a:rPr lang="en-GB" altLang="en-US" sz="1800" i="1" smtClean="0">
                <a:latin typeface="Avenir Next LT Pro" pitchFamily="34" charset="0"/>
                <a:ea typeface="MS Mincho" pitchFamily="49" charset="-128"/>
                <a:cs typeface="Times New Roman" panose="02020603050405020304" pitchFamily="18" charset="0"/>
              </a:rPr>
              <a:t>/ a paper chain – </a:t>
            </a:r>
            <a:r>
              <a:rPr lang="en-GB" altLang="en-US" sz="1800" smtClean="0">
                <a:latin typeface="Avenir Next LT Pro" pitchFamily="34" charset="0"/>
                <a:ea typeface="MS Mincho" pitchFamily="49" charset="-128"/>
                <a:cs typeface="Times New Roman" panose="02020603050405020304" pitchFamily="18" charset="0"/>
              </a:rPr>
              <a:t>thankfully, our chain CAN hold hands, unlike us at the moment!! On each hand / </a:t>
            </a:r>
            <a:r>
              <a:rPr lang="en-GB" altLang="en-US" sz="1800" i="1" smtClean="0">
                <a:latin typeface="Avenir Next LT Pro" pitchFamily="34" charset="0"/>
                <a:ea typeface="MS Mincho" pitchFamily="49" charset="-128"/>
                <a:cs typeface="Times New Roman" panose="02020603050405020304" pitchFamily="18" charset="0"/>
              </a:rPr>
              <a:t>strip</a:t>
            </a:r>
            <a:r>
              <a:rPr lang="en-GB" altLang="en-US" sz="1800" smtClean="0">
                <a:latin typeface="Avenir Next LT Pro" pitchFamily="34" charset="0"/>
                <a:ea typeface="MS Mincho" pitchFamily="49" charset="-128"/>
                <a:cs typeface="Times New Roman" panose="02020603050405020304" pitchFamily="18" charset="0"/>
              </a:rPr>
              <a:t>, I’ve an idea for something you might do to begin that ‘circle’ around the world. [With older children, use the blank hands / </a:t>
            </a:r>
            <a:r>
              <a:rPr lang="en-GB" altLang="en-US" sz="1800" i="1" smtClean="0">
                <a:latin typeface="Avenir Next LT Pro" pitchFamily="34" charset="0"/>
                <a:ea typeface="MS Mincho" pitchFamily="49" charset="-128"/>
                <a:cs typeface="Times New Roman" panose="02020603050405020304" pitchFamily="18" charset="0"/>
              </a:rPr>
              <a:t>strips </a:t>
            </a:r>
            <a:r>
              <a:rPr lang="en-GB" altLang="en-US" sz="1800" smtClean="0">
                <a:latin typeface="Avenir Next LT Pro" pitchFamily="34" charset="0"/>
                <a:ea typeface="MS Mincho" pitchFamily="49" charset="-128"/>
                <a:cs typeface="Times New Roman" panose="02020603050405020304" pitchFamily="18" charset="0"/>
              </a:rPr>
              <a:t>and take their own ideas] As you read out each, display it so that it’s touching fingers with another </a:t>
            </a:r>
            <a:r>
              <a:rPr lang="en-GB" altLang="en-US" sz="1800" i="1" smtClean="0">
                <a:latin typeface="Avenir Next LT Pro" pitchFamily="34" charset="0"/>
                <a:ea typeface="MS Mincho" pitchFamily="49" charset="-128"/>
                <a:cs typeface="Times New Roman" panose="02020603050405020304" pitchFamily="18" charset="0"/>
              </a:rPr>
              <a:t>(or staple it into the paper chain). If </a:t>
            </a:r>
            <a:r>
              <a:rPr lang="en-GB" altLang="en-US" sz="1800" smtClean="0">
                <a:latin typeface="Avenir Next LT Pro" pitchFamily="34" charset="0"/>
                <a:ea typeface="MS Mincho" pitchFamily="49" charset="-128"/>
                <a:cs typeface="Times New Roman" panose="02020603050405020304" pitchFamily="18" charset="0"/>
              </a:rPr>
              <a:t>you’re leaving some blanks for children to add their own ideas onto, then explain this at this point during the assembly.</a:t>
            </a:r>
            <a:endParaRPr lang="en-GB" altLang="en-US" smtClean="0">
              <a:ea typeface="MS Mincho" pitchFamily="49" charset="-128"/>
              <a:cs typeface="Times New Roman" panose="02020603050405020304" pitchFamily="18" charset="0"/>
            </a:endParaRPr>
          </a:p>
        </p:txBody>
      </p:sp>
      <p:sp>
        <p:nvSpPr>
          <p:cNvPr id="48132" name="Slide Number Placeholder 3"/>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ea typeface="MS PGothic" panose="020B0600070205080204" pitchFamily="34" charset="-128"/>
              </a:defRPr>
            </a:lvl1pPr>
            <a:lvl2pPr marL="742950" indent="-285750">
              <a:defRPr>
                <a:solidFill>
                  <a:schemeClr val="tx1"/>
                </a:solidFill>
                <a:latin typeface="Arial" panose="020B0604020202020204" pitchFamily="34" charset="0"/>
                <a:ea typeface="MS PGothic" panose="020B0600070205080204" pitchFamily="34" charset="-128"/>
              </a:defRPr>
            </a:lvl2pPr>
            <a:lvl3pPr marL="1143000" indent="-228600">
              <a:defRPr>
                <a:solidFill>
                  <a:schemeClr val="tx1"/>
                </a:solidFill>
                <a:latin typeface="Arial" panose="020B0604020202020204" pitchFamily="34" charset="0"/>
                <a:ea typeface="MS PGothic" panose="020B0600070205080204" pitchFamily="34" charset="-128"/>
              </a:defRPr>
            </a:lvl3pPr>
            <a:lvl4pPr marL="1600200" indent="-228600">
              <a:defRPr>
                <a:solidFill>
                  <a:schemeClr val="tx1"/>
                </a:solidFill>
                <a:latin typeface="Arial" panose="020B0604020202020204" pitchFamily="34" charset="0"/>
                <a:ea typeface="MS PGothic" panose="020B0600070205080204" pitchFamily="34" charset="-128"/>
              </a:defRPr>
            </a:lvl4pPr>
            <a:lvl5pPr marL="2057400" indent="-228600">
              <a:defRPr>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0"/>
              </a:spcBef>
              <a:spcAft>
                <a:spcPct val="0"/>
              </a:spcAft>
              <a:defRPr>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0"/>
              </a:spcBef>
              <a:spcAft>
                <a:spcPct val="0"/>
              </a:spcAft>
              <a:defRPr>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0"/>
              </a:spcBef>
              <a:spcAft>
                <a:spcPct val="0"/>
              </a:spcAft>
              <a:defRPr>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0"/>
              </a:spcBef>
              <a:spcAft>
                <a:spcPct val="0"/>
              </a:spcAft>
              <a:defRPr>
                <a:solidFill>
                  <a:schemeClr val="tx1"/>
                </a:solidFill>
                <a:latin typeface="Arial" panose="020B0604020202020204" pitchFamily="34" charset="0"/>
                <a:ea typeface="MS PGothic" panose="020B0600070205080204" pitchFamily="34" charset="-128"/>
              </a:defRPr>
            </a:lvl9pPr>
          </a:lstStyle>
          <a:p>
            <a:fld id="{E2888EB0-C0DF-4EC0-820B-B2A28CFE94A6}" type="slidenum">
              <a:rPr lang="en-GB" altLang="en-US" smtClean="0">
                <a:latin typeface="Calibri" panose="020F0502020204030204" pitchFamily="34" charset="0"/>
              </a:rPr>
              <a:pPr/>
              <a:t>21</a:t>
            </a:fld>
            <a:endParaRPr lang="en-GB" altLang="en-US" smtClean="0">
              <a:latin typeface="Calibri" panose="020F0502020204030204" pitchFamily="34" charset="0"/>
            </a:endParaRPr>
          </a:p>
        </p:txBody>
      </p:sp>
    </p:spTree>
    <p:extLst>
      <p:ext uri="{BB962C8B-B14F-4D97-AF65-F5344CB8AC3E}">
        <p14:creationId xmlns:p14="http://schemas.microsoft.com/office/powerpoint/2010/main" val="1671677730"/>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Slide Image Placeholder 1"/>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8435" name="Notes Placeholder 2"/>
          <p:cNvSpPr>
            <a:spLocks noGrp="1" noChangeArrowheads="1"/>
          </p:cNvSpPr>
          <p:nvPr>
            <p:ph type="body" idx="1"/>
          </p:nvPr>
        </p:nvSpPr>
        <p:spPr bwMode="auto"/>
        <p:txBody>
          <a:bodyPr wrap="square" numCol="1" anchor="t" anchorCtr="0" compatLnSpc="1">
            <a:prstTxWarp prst="textNoShape">
              <a:avLst/>
            </a:prstTxWarp>
            <a:normAutofit fontScale="70000" lnSpcReduction="20000"/>
          </a:bodyPr>
          <a:lstStyle/>
          <a:p>
            <a:pPr>
              <a:defRPr/>
            </a:pPr>
            <a:r>
              <a:rPr lang="en-GB" altLang="en-US" sz="1800" b="1" dirty="0">
                <a:latin typeface="Avenir Next LT Pro" panose="020B0504020202020204" pitchFamily="34" charset="0"/>
                <a:ea typeface="MS Mincho" panose="02020609040205080304" pitchFamily="49" charset="-128"/>
                <a:cs typeface="Times New Roman" panose="02020603050405020304" pitchFamily="18" charset="0"/>
              </a:rPr>
              <a:t>Slide 8: </a:t>
            </a:r>
            <a:r>
              <a:rPr lang="en-GB" altLang="en-US" sz="1800" dirty="0">
                <a:latin typeface="Avenir Next LT Pro" panose="020B0504020202020204" pitchFamily="34" charset="0"/>
                <a:ea typeface="MS Mincho" panose="02020609040205080304" pitchFamily="49" charset="-128"/>
                <a:cs typeface="Times New Roman" panose="02020603050405020304" pitchFamily="18" charset="0"/>
              </a:rPr>
              <a:t>…</a:t>
            </a:r>
            <a:r>
              <a:rPr lang="en-GB" altLang="en-US" sz="1800" dirty="0">
                <a:latin typeface="Cambria" panose="02040503050406030204" pitchFamily="18" charset="0"/>
                <a:ea typeface="MS Mincho" panose="02020609040205080304" pitchFamily="49" charset="-128"/>
                <a:cs typeface="Times New Roman" panose="02020603050405020304" pitchFamily="18" charset="0"/>
              </a:rPr>
              <a:t> </a:t>
            </a:r>
            <a:r>
              <a:rPr lang="en-GB" altLang="en-US" sz="1800" dirty="0">
                <a:latin typeface="Avenir Next LT Pro" panose="020B0504020202020204" pitchFamily="34" charset="0"/>
                <a:ea typeface="MS Mincho" panose="02020609040205080304" pitchFamily="49" charset="-128"/>
                <a:cs typeface="Times New Roman" panose="02020603050405020304" pitchFamily="18" charset="0"/>
              </a:rPr>
              <a:t>We’re going to have some quiet, thinking time now. You might wish to close your eyes to help you think.....</a:t>
            </a:r>
            <a:endParaRPr lang="en-GB" altLang="en-US" sz="1800" dirty="0">
              <a:latin typeface="Cambria" panose="02040503050406030204" pitchFamily="18" charset="0"/>
              <a:ea typeface="MS Mincho" panose="02020609040205080304" pitchFamily="49" charset="-128"/>
              <a:cs typeface="Times New Roman" panose="02020603050405020304" pitchFamily="18" charset="0"/>
            </a:endParaRPr>
          </a:p>
          <a:p>
            <a:pPr>
              <a:defRPr/>
            </a:pPr>
            <a:r>
              <a:rPr lang="en-GB" altLang="en-US" sz="1800" dirty="0">
                <a:latin typeface="Avenir Next LT Pro" panose="020B0504020202020204" pitchFamily="34" charset="0"/>
                <a:ea typeface="MS Mincho" panose="02020609040205080304" pitchFamily="49" charset="-128"/>
                <a:cs typeface="Times New Roman" panose="02020603050405020304" pitchFamily="18" charset="0"/>
              </a:rPr>
              <a:t> </a:t>
            </a:r>
            <a:endParaRPr lang="en-GB" altLang="en-US" sz="1800" dirty="0">
              <a:latin typeface="Cambria" panose="02040503050406030204" pitchFamily="18" charset="0"/>
              <a:ea typeface="MS Mincho" panose="02020609040205080304" pitchFamily="49" charset="-128"/>
              <a:cs typeface="Times New Roman" panose="02020603050405020304" pitchFamily="18" charset="0"/>
            </a:endParaRPr>
          </a:p>
          <a:p>
            <a:pPr algn="ctr">
              <a:defRPr/>
            </a:pPr>
            <a:r>
              <a:rPr lang="en-GB" altLang="en-US" sz="1800" dirty="0">
                <a:latin typeface="Avenir Next LT Pro" panose="020B0504020202020204" pitchFamily="34" charset="0"/>
                <a:ea typeface="Calibri" panose="020F0502020204030204" pitchFamily="34" charset="0"/>
                <a:cs typeface="Times New Roman" panose="02020603050405020304" pitchFamily="18" charset="0"/>
              </a:rPr>
              <a:t>I’m going to read out what’s written on our handprints / </a:t>
            </a:r>
            <a:r>
              <a:rPr lang="en-GB" altLang="en-US" sz="1800" i="1" dirty="0">
                <a:latin typeface="Avenir Next LT Pro" panose="020B0504020202020204" pitchFamily="34" charset="0"/>
                <a:ea typeface="Calibri" panose="020F0502020204030204" pitchFamily="34" charset="0"/>
                <a:cs typeface="Times New Roman" panose="02020603050405020304" pitchFamily="18" charset="0"/>
              </a:rPr>
              <a:t>chain</a:t>
            </a:r>
            <a:r>
              <a:rPr lang="en-GB" altLang="en-US" sz="1800" dirty="0">
                <a:latin typeface="Avenir Next LT Pro" panose="020B0504020202020204" pitchFamily="34" charset="0"/>
                <a:ea typeface="Calibri" panose="020F0502020204030204" pitchFamily="34" charset="0"/>
                <a:cs typeface="Times New Roman" panose="02020603050405020304" pitchFamily="18" charset="0"/>
              </a:rPr>
              <a:t> again now. As I do, think about how you might change the world this week, and start that chain of love circling around the world!</a:t>
            </a:r>
            <a:endParaRPr lang="en-GB" altLang="en-US" sz="1800" dirty="0">
              <a:latin typeface="Cambria" panose="02040503050406030204" pitchFamily="18" charset="0"/>
              <a:ea typeface="Calibri" panose="020F0502020204030204" pitchFamily="34" charset="0"/>
              <a:cs typeface="Times New Roman" panose="02020603050405020304" pitchFamily="18" charset="0"/>
            </a:endParaRPr>
          </a:p>
          <a:p>
            <a:pPr algn="ctr">
              <a:defRPr/>
            </a:pPr>
            <a:r>
              <a:rPr lang="en-GB" altLang="en-US" sz="1800" dirty="0">
                <a:latin typeface="Avenir Next LT Pro" panose="020B0504020202020204" pitchFamily="34" charset="0"/>
                <a:ea typeface="Calibri" panose="020F0502020204030204" pitchFamily="34" charset="0"/>
                <a:cs typeface="Times New Roman" panose="02020603050405020304" pitchFamily="18" charset="0"/>
              </a:rPr>
              <a:t>[read your chosen handprints / </a:t>
            </a:r>
            <a:r>
              <a:rPr lang="en-GB" altLang="en-US" sz="1800" i="1" dirty="0">
                <a:latin typeface="Avenir Next LT Pro" panose="020B0504020202020204" pitchFamily="34" charset="0"/>
                <a:ea typeface="Calibri" panose="020F0502020204030204" pitchFamily="34" charset="0"/>
                <a:cs typeface="Times New Roman" panose="02020603050405020304" pitchFamily="18" charset="0"/>
              </a:rPr>
              <a:t>links</a:t>
            </a:r>
            <a:r>
              <a:rPr lang="en-GB" altLang="en-US" sz="1800" dirty="0">
                <a:latin typeface="Avenir Next LT Pro" panose="020B0504020202020204" pitchFamily="34" charset="0"/>
                <a:ea typeface="Calibri" panose="020F0502020204030204" pitchFamily="34" charset="0"/>
                <a:cs typeface="Times New Roman" panose="02020603050405020304" pitchFamily="18" charset="0"/>
              </a:rPr>
              <a:t>, leaving a pause between each for children to think]</a:t>
            </a:r>
            <a:endParaRPr lang="en-GB" altLang="en-US" sz="1800" dirty="0">
              <a:latin typeface="Cambria" panose="02040503050406030204" pitchFamily="18" charset="0"/>
              <a:ea typeface="Calibri" panose="020F0502020204030204" pitchFamily="34" charset="0"/>
              <a:cs typeface="Times New Roman" panose="02020603050405020304" pitchFamily="18" charset="0"/>
            </a:endParaRPr>
          </a:p>
          <a:p>
            <a:pPr algn="ctr">
              <a:defRPr/>
            </a:pPr>
            <a:r>
              <a:rPr lang="en-GB" altLang="en-US" sz="1800" dirty="0">
                <a:latin typeface="Avenir Next LT Pro" panose="020B0504020202020204" pitchFamily="34" charset="0"/>
                <a:ea typeface="Calibri" panose="020F0502020204030204" pitchFamily="34" charset="0"/>
                <a:cs typeface="Times New Roman" panose="02020603050405020304" pitchFamily="18" charset="0"/>
              </a:rPr>
              <a:t> </a:t>
            </a:r>
            <a:endParaRPr lang="en-GB" altLang="en-US" sz="1800" dirty="0">
              <a:latin typeface="Cambria" panose="02040503050406030204" pitchFamily="18" charset="0"/>
              <a:ea typeface="Calibri" panose="020F0502020204030204" pitchFamily="34" charset="0"/>
              <a:cs typeface="Times New Roman" panose="02020603050405020304" pitchFamily="18" charset="0"/>
            </a:endParaRPr>
          </a:p>
          <a:p>
            <a:pPr algn="ctr">
              <a:defRPr/>
            </a:pPr>
            <a:r>
              <a:rPr lang="en-GB" altLang="en-US" sz="1800" dirty="0">
                <a:latin typeface="Avenir Next LT Pro" panose="020B0504020202020204" pitchFamily="34" charset="0"/>
                <a:ea typeface="Calibri" panose="020F0502020204030204" pitchFamily="34" charset="0"/>
                <a:cs typeface="Times New Roman" panose="02020603050405020304" pitchFamily="18" charset="0"/>
              </a:rPr>
              <a:t>Many people believe that doing these things is not always easy – it’s often much easier to do the things that we want to do than think of ways of putting other people first. And so I’m going to pray, and ask God to help us. If you’d like to make the prayer your own, then you can join with me by saying ‘Amen’ at the end.</a:t>
            </a:r>
          </a:p>
          <a:p>
            <a:pPr>
              <a:defRPr/>
            </a:pPr>
            <a:r>
              <a:rPr lang="en-GB" altLang="en-US" sz="1800" b="1" dirty="0">
                <a:latin typeface="Avenir Next LT Pro" panose="020B0504020202020204" pitchFamily="34" charset="0"/>
                <a:ea typeface="Calibri" panose="020F0502020204030204" pitchFamily="34" charset="0"/>
                <a:cs typeface="Times New Roman" panose="02020603050405020304" pitchFamily="18" charset="0"/>
              </a:rPr>
              <a:t>Prayer:</a:t>
            </a:r>
            <a:endParaRPr lang="en-GB" altLang="en-US" sz="1800" dirty="0">
              <a:latin typeface="Cambria" panose="02040503050406030204" pitchFamily="18" charset="0"/>
              <a:ea typeface="Calibri" panose="020F0502020204030204" pitchFamily="34" charset="0"/>
              <a:cs typeface="Times New Roman" panose="02020603050405020304" pitchFamily="18" charset="0"/>
            </a:endParaRPr>
          </a:p>
          <a:p>
            <a:pPr>
              <a:defRPr/>
            </a:pPr>
            <a:r>
              <a:rPr lang="en-GB" altLang="en-US" sz="1800" b="1" dirty="0">
                <a:latin typeface="Avenir Next LT Pro" panose="020B0504020202020204" pitchFamily="34" charset="0"/>
                <a:ea typeface="Calibri" panose="020F0502020204030204" pitchFamily="34" charset="0"/>
                <a:cs typeface="Times New Roman" panose="02020603050405020304" pitchFamily="18" charset="0"/>
              </a:rPr>
              <a:t>Dear God</a:t>
            </a:r>
            <a:endParaRPr lang="en-GB" altLang="en-US" sz="1800" dirty="0">
              <a:latin typeface="Cambria" panose="02040503050406030204" pitchFamily="18" charset="0"/>
              <a:ea typeface="Calibri" panose="020F0502020204030204" pitchFamily="34" charset="0"/>
              <a:cs typeface="Times New Roman" panose="02020603050405020304" pitchFamily="18" charset="0"/>
            </a:endParaRPr>
          </a:p>
          <a:p>
            <a:pPr>
              <a:defRPr/>
            </a:pPr>
            <a:r>
              <a:rPr lang="en-GB" altLang="en-US" sz="1800" b="1" dirty="0">
                <a:latin typeface="Avenir Next LT Pro" panose="020B0504020202020204" pitchFamily="34" charset="0"/>
                <a:ea typeface="Calibri" panose="020F0502020204030204" pitchFamily="34" charset="0"/>
                <a:cs typeface="Times New Roman" panose="02020603050405020304" pitchFamily="18" charset="0"/>
              </a:rPr>
              <a:t>We thank you for the people who are a part of our lives whom we can show love and care for. Help us, this week, to think of ways to put other people first, and to begin the chain of love that will circle the world. </a:t>
            </a:r>
            <a:endParaRPr lang="en-GB" altLang="en-US" sz="1800" dirty="0">
              <a:latin typeface="Cambria" panose="02040503050406030204" pitchFamily="18" charset="0"/>
              <a:ea typeface="Calibri" panose="020F0502020204030204" pitchFamily="34" charset="0"/>
              <a:cs typeface="Times New Roman" panose="02020603050405020304" pitchFamily="18" charset="0"/>
            </a:endParaRPr>
          </a:p>
          <a:p>
            <a:pPr>
              <a:defRPr/>
            </a:pPr>
            <a:r>
              <a:rPr lang="en-GB" altLang="en-US" sz="1800" b="1" dirty="0">
                <a:latin typeface="Avenir Next LT Pro" panose="020B0504020202020204" pitchFamily="34" charset="0"/>
                <a:ea typeface="MS Mincho" panose="02020609040205080304" pitchFamily="49" charset="-128"/>
                <a:cs typeface="Times New Roman" panose="02020603050405020304" pitchFamily="18" charset="0"/>
              </a:rPr>
              <a:t>Amen</a:t>
            </a:r>
            <a:endParaRPr lang="en-GB" altLang="en-US" sz="1800" dirty="0">
              <a:latin typeface="Cambria" panose="02040503050406030204" pitchFamily="18" charset="0"/>
              <a:ea typeface="Calibri" panose="020F0502020204030204" pitchFamily="34" charset="0"/>
              <a:cs typeface="Times New Roman" panose="02020603050405020304" pitchFamily="18" charset="0"/>
            </a:endParaRPr>
          </a:p>
          <a:p>
            <a:pPr>
              <a:defRPr/>
            </a:pPr>
            <a:endParaRPr lang="en-GB" altLang="en-US" dirty="0"/>
          </a:p>
        </p:txBody>
      </p:sp>
      <p:sp>
        <p:nvSpPr>
          <p:cNvPr id="50180" name="Slide Number Placeholder 3"/>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ea typeface="MS PGothic" panose="020B0600070205080204" pitchFamily="34" charset="-128"/>
              </a:defRPr>
            </a:lvl1pPr>
            <a:lvl2pPr marL="742950" indent="-285750">
              <a:defRPr>
                <a:solidFill>
                  <a:schemeClr val="tx1"/>
                </a:solidFill>
                <a:latin typeface="Arial" panose="020B0604020202020204" pitchFamily="34" charset="0"/>
                <a:ea typeface="MS PGothic" panose="020B0600070205080204" pitchFamily="34" charset="-128"/>
              </a:defRPr>
            </a:lvl2pPr>
            <a:lvl3pPr marL="1143000" indent="-228600">
              <a:defRPr>
                <a:solidFill>
                  <a:schemeClr val="tx1"/>
                </a:solidFill>
                <a:latin typeface="Arial" panose="020B0604020202020204" pitchFamily="34" charset="0"/>
                <a:ea typeface="MS PGothic" panose="020B0600070205080204" pitchFamily="34" charset="-128"/>
              </a:defRPr>
            </a:lvl3pPr>
            <a:lvl4pPr marL="1600200" indent="-228600">
              <a:defRPr>
                <a:solidFill>
                  <a:schemeClr val="tx1"/>
                </a:solidFill>
                <a:latin typeface="Arial" panose="020B0604020202020204" pitchFamily="34" charset="0"/>
                <a:ea typeface="MS PGothic" panose="020B0600070205080204" pitchFamily="34" charset="-128"/>
              </a:defRPr>
            </a:lvl4pPr>
            <a:lvl5pPr marL="2057400" indent="-228600">
              <a:defRPr>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0"/>
              </a:spcBef>
              <a:spcAft>
                <a:spcPct val="0"/>
              </a:spcAft>
              <a:defRPr>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0"/>
              </a:spcBef>
              <a:spcAft>
                <a:spcPct val="0"/>
              </a:spcAft>
              <a:defRPr>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0"/>
              </a:spcBef>
              <a:spcAft>
                <a:spcPct val="0"/>
              </a:spcAft>
              <a:defRPr>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0"/>
              </a:spcBef>
              <a:spcAft>
                <a:spcPct val="0"/>
              </a:spcAft>
              <a:defRPr>
                <a:solidFill>
                  <a:schemeClr val="tx1"/>
                </a:solidFill>
                <a:latin typeface="Arial" panose="020B0604020202020204" pitchFamily="34" charset="0"/>
                <a:ea typeface="MS PGothic" panose="020B0600070205080204" pitchFamily="34" charset="-128"/>
              </a:defRPr>
            </a:lvl9pPr>
          </a:lstStyle>
          <a:p>
            <a:fld id="{2DFCBC34-36F8-48F5-8C54-945934840D9B}" type="slidenum">
              <a:rPr lang="en-GB" altLang="en-US" smtClean="0">
                <a:latin typeface="Calibri" panose="020F0502020204030204" pitchFamily="34" charset="0"/>
              </a:rPr>
              <a:pPr/>
              <a:t>22</a:t>
            </a:fld>
            <a:endParaRPr lang="en-GB" altLang="en-US" smtClean="0">
              <a:latin typeface="Calibri" panose="020F0502020204030204" pitchFamily="34" charset="0"/>
            </a:endParaRPr>
          </a:p>
        </p:txBody>
      </p:sp>
    </p:spTree>
    <p:extLst>
      <p:ext uri="{BB962C8B-B14F-4D97-AF65-F5344CB8AC3E}">
        <p14:creationId xmlns:p14="http://schemas.microsoft.com/office/powerpoint/2010/main" val="157954806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p:txBody>
          <a:bodyPr/>
          <a:lstStyle>
            <a:lvl1pPr>
              <a:defRPr/>
            </a:lvl1pPr>
          </a:lstStyle>
          <a:p>
            <a:pPr>
              <a:defRPr/>
            </a:pPr>
            <a:fld id="{707D6C14-371C-4E79-881A-B59CC052509A}" type="datetimeFigureOut">
              <a:rPr lang="en-US" altLang="en-US"/>
              <a:pPr>
                <a:defRPr/>
              </a:pPr>
              <a:t>11/13/2021</a:t>
            </a:fld>
            <a:endParaRPr lang="en-GB" altLang="en-US" dirty="0"/>
          </a:p>
        </p:txBody>
      </p:sp>
      <p:sp>
        <p:nvSpPr>
          <p:cNvPr id="5" name="Footer Placeholder 4"/>
          <p:cNvSpPr>
            <a:spLocks noGrp="1"/>
          </p:cNvSpPr>
          <p:nvPr>
            <p:ph type="ftr" sz="quarter" idx="11"/>
          </p:nvPr>
        </p:nvSpPr>
        <p:spPr/>
        <p:txBody>
          <a:bodyPr/>
          <a:lstStyle>
            <a:lvl1pPr>
              <a:defRPr/>
            </a:lvl1pPr>
          </a:lstStyle>
          <a:p>
            <a:pPr>
              <a:defRPr/>
            </a:pPr>
            <a:endParaRPr lang="en-GB"/>
          </a:p>
        </p:txBody>
      </p:sp>
      <p:sp>
        <p:nvSpPr>
          <p:cNvPr id="6" name="Slide Number Placeholder 5"/>
          <p:cNvSpPr>
            <a:spLocks noGrp="1"/>
          </p:cNvSpPr>
          <p:nvPr>
            <p:ph type="sldNum" sz="quarter" idx="12"/>
          </p:nvPr>
        </p:nvSpPr>
        <p:spPr/>
        <p:txBody>
          <a:bodyPr/>
          <a:lstStyle>
            <a:lvl1pPr>
              <a:defRPr/>
            </a:lvl1pPr>
          </a:lstStyle>
          <a:p>
            <a:pPr>
              <a:defRPr/>
            </a:pPr>
            <a:fld id="{0B55A5B8-5CFB-4328-9546-ABE0D2CB7BE7}" type="slidenum">
              <a:rPr lang="en-GB" altLang="en-US"/>
              <a:pPr>
                <a:defRPr/>
              </a:pPr>
              <a:t>‹#›</a:t>
            </a:fld>
            <a:endParaRPr lang="en-GB" altLang="en-US" dirty="0"/>
          </a:p>
        </p:txBody>
      </p:sp>
    </p:spTree>
    <p:extLst>
      <p:ext uri="{BB962C8B-B14F-4D97-AF65-F5344CB8AC3E}">
        <p14:creationId xmlns:p14="http://schemas.microsoft.com/office/powerpoint/2010/main" val="137187583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lvl1pPr>
              <a:defRPr/>
            </a:lvl1pPr>
          </a:lstStyle>
          <a:p>
            <a:pPr>
              <a:defRPr/>
            </a:pPr>
            <a:fld id="{4594F813-857E-4FE6-9F93-B6F83CD85FF4}" type="datetimeFigureOut">
              <a:rPr lang="en-US" altLang="en-US"/>
              <a:pPr>
                <a:defRPr/>
              </a:pPr>
              <a:t>11/13/2021</a:t>
            </a:fld>
            <a:endParaRPr lang="en-GB" altLang="en-US" dirty="0"/>
          </a:p>
        </p:txBody>
      </p:sp>
      <p:sp>
        <p:nvSpPr>
          <p:cNvPr id="5" name="Footer Placeholder 4"/>
          <p:cNvSpPr>
            <a:spLocks noGrp="1"/>
          </p:cNvSpPr>
          <p:nvPr>
            <p:ph type="ftr" sz="quarter" idx="11"/>
          </p:nvPr>
        </p:nvSpPr>
        <p:spPr/>
        <p:txBody>
          <a:bodyPr/>
          <a:lstStyle>
            <a:lvl1pPr>
              <a:defRPr/>
            </a:lvl1pPr>
          </a:lstStyle>
          <a:p>
            <a:pPr>
              <a:defRPr/>
            </a:pPr>
            <a:endParaRPr lang="en-GB"/>
          </a:p>
        </p:txBody>
      </p:sp>
      <p:sp>
        <p:nvSpPr>
          <p:cNvPr id="6" name="Slide Number Placeholder 5"/>
          <p:cNvSpPr>
            <a:spLocks noGrp="1"/>
          </p:cNvSpPr>
          <p:nvPr>
            <p:ph type="sldNum" sz="quarter" idx="12"/>
          </p:nvPr>
        </p:nvSpPr>
        <p:spPr/>
        <p:txBody>
          <a:bodyPr/>
          <a:lstStyle>
            <a:lvl1pPr>
              <a:defRPr/>
            </a:lvl1pPr>
          </a:lstStyle>
          <a:p>
            <a:pPr>
              <a:defRPr/>
            </a:pPr>
            <a:fld id="{FFC50A26-E035-4C1C-9000-D66026A00AC3}" type="slidenum">
              <a:rPr lang="en-GB" altLang="en-US"/>
              <a:pPr>
                <a:defRPr/>
              </a:pPr>
              <a:t>‹#›</a:t>
            </a:fld>
            <a:endParaRPr lang="en-GB" altLang="en-US" dirty="0"/>
          </a:p>
        </p:txBody>
      </p:sp>
    </p:spTree>
    <p:extLst>
      <p:ext uri="{BB962C8B-B14F-4D97-AF65-F5344CB8AC3E}">
        <p14:creationId xmlns:p14="http://schemas.microsoft.com/office/powerpoint/2010/main" val="364394843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lvl1pPr>
              <a:defRPr/>
            </a:lvl1pPr>
          </a:lstStyle>
          <a:p>
            <a:pPr>
              <a:defRPr/>
            </a:pPr>
            <a:fld id="{7D085500-7636-4A5F-8CEC-EB3976FB56C9}" type="datetimeFigureOut">
              <a:rPr lang="en-US" altLang="en-US"/>
              <a:pPr>
                <a:defRPr/>
              </a:pPr>
              <a:t>11/13/2021</a:t>
            </a:fld>
            <a:endParaRPr lang="en-GB" altLang="en-US" dirty="0"/>
          </a:p>
        </p:txBody>
      </p:sp>
      <p:sp>
        <p:nvSpPr>
          <p:cNvPr id="5" name="Footer Placeholder 4"/>
          <p:cNvSpPr>
            <a:spLocks noGrp="1"/>
          </p:cNvSpPr>
          <p:nvPr>
            <p:ph type="ftr" sz="quarter" idx="11"/>
          </p:nvPr>
        </p:nvSpPr>
        <p:spPr/>
        <p:txBody>
          <a:bodyPr/>
          <a:lstStyle>
            <a:lvl1pPr>
              <a:defRPr/>
            </a:lvl1pPr>
          </a:lstStyle>
          <a:p>
            <a:pPr>
              <a:defRPr/>
            </a:pPr>
            <a:endParaRPr lang="en-GB"/>
          </a:p>
        </p:txBody>
      </p:sp>
      <p:sp>
        <p:nvSpPr>
          <p:cNvPr id="6" name="Slide Number Placeholder 5"/>
          <p:cNvSpPr>
            <a:spLocks noGrp="1"/>
          </p:cNvSpPr>
          <p:nvPr>
            <p:ph type="sldNum" sz="quarter" idx="12"/>
          </p:nvPr>
        </p:nvSpPr>
        <p:spPr/>
        <p:txBody>
          <a:bodyPr/>
          <a:lstStyle>
            <a:lvl1pPr>
              <a:defRPr/>
            </a:lvl1pPr>
          </a:lstStyle>
          <a:p>
            <a:pPr>
              <a:defRPr/>
            </a:pPr>
            <a:fld id="{B0332A85-9F28-4B5B-B3A4-1618C2F3EEC0}" type="slidenum">
              <a:rPr lang="en-GB" altLang="en-US"/>
              <a:pPr>
                <a:defRPr/>
              </a:pPr>
              <a:t>‹#›</a:t>
            </a:fld>
            <a:endParaRPr lang="en-GB" altLang="en-US" dirty="0"/>
          </a:p>
        </p:txBody>
      </p:sp>
    </p:spTree>
    <p:extLst>
      <p:ext uri="{BB962C8B-B14F-4D97-AF65-F5344CB8AC3E}">
        <p14:creationId xmlns:p14="http://schemas.microsoft.com/office/powerpoint/2010/main" val="159502070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3"/>
          <p:cNvSpPr>
            <a:spLocks noGrp="1"/>
          </p:cNvSpPr>
          <p:nvPr>
            <p:ph type="dt" sz="half" idx="10"/>
          </p:nvPr>
        </p:nvSpPr>
        <p:spPr/>
        <p:txBody>
          <a:bodyPr/>
          <a:lstStyle>
            <a:lvl1pPr>
              <a:defRPr/>
            </a:lvl1pPr>
          </a:lstStyle>
          <a:p>
            <a:pPr>
              <a:defRPr/>
            </a:pPr>
            <a:fld id="{A4F9BB70-CA69-4F43-89AD-20CA656245BA}" type="datetimeFigureOut">
              <a:rPr lang="en-US" altLang="en-US"/>
              <a:pPr>
                <a:defRPr/>
              </a:pPr>
              <a:t>11/13/2021</a:t>
            </a:fld>
            <a:endParaRPr lang="en-GB" altLang="en-US" dirty="0"/>
          </a:p>
        </p:txBody>
      </p:sp>
      <p:sp>
        <p:nvSpPr>
          <p:cNvPr id="6" name="Footer Placeholder 4"/>
          <p:cNvSpPr>
            <a:spLocks noGrp="1"/>
          </p:cNvSpPr>
          <p:nvPr>
            <p:ph type="ftr" sz="quarter" idx="11"/>
          </p:nvPr>
        </p:nvSpPr>
        <p:spPr/>
        <p:txBody>
          <a:bodyPr/>
          <a:lstStyle>
            <a:lvl1pPr>
              <a:defRPr/>
            </a:lvl1pPr>
          </a:lstStyle>
          <a:p>
            <a:pPr>
              <a:defRPr/>
            </a:pPr>
            <a:endParaRPr lang="en-GB"/>
          </a:p>
        </p:txBody>
      </p:sp>
      <p:sp>
        <p:nvSpPr>
          <p:cNvPr id="7" name="Slide Number Placeholder 5"/>
          <p:cNvSpPr>
            <a:spLocks noGrp="1"/>
          </p:cNvSpPr>
          <p:nvPr>
            <p:ph type="sldNum" sz="quarter" idx="12"/>
          </p:nvPr>
        </p:nvSpPr>
        <p:spPr/>
        <p:txBody>
          <a:bodyPr/>
          <a:lstStyle>
            <a:lvl1pPr>
              <a:defRPr/>
            </a:lvl1pPr>
          </a:lstStyle>
          <a:p>
            <a:pPr>
              <a:defRPr/>
            </a:pPr>
            <a:fld id="{68E1BA69-07BF-488C-9A22-193974DBE235}" type="slidenum">
              <a:rPr lang="en-GB" altLang="en-US"/>
              <a:pPr>
                <a:defRPr/>
              </a:pPr>
              <a:t>‹#›</a:t>
            </a:fld>
            <a:endParaRPr lang="en-GB" altLang="en-US" dirty="0"/>
          </a:p>
        </p:txBody>
      </p:sp>
    </p:spTree>
    <p:extLst>
      <p:ext uri="{BB962C8B-B14F-4D97-AF65-F5344CB8AC3E}">
        <p14:creationId xmlns:p14="http://schemas.microsoft.com/office/powerpoint/2010/main" val="397105633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3"/>
          <p:cNvSpPr>
            <a:spLocks noGrp="1"/>
          </p:cNvSpPr>
          <p:nvPr>
            <p:ph type="dt" sz="half" idx="10"/>
          </p:nvPr>
        </p:nvSpPr>
        <p:spPr/>
        <p:txBody>
          <a:bodyPr/>
          <a:lstStyle>
            <a:lvl1pPr>
              <a:defRPr/>
            </a:lvl1pPr>
          </a:lstStyle>
          <a:p>
            <a:pPr>
              <a:defRPr/>
            </a:pPr>
            <a:fld id="{F7556635-5D9F-4F09-B5AE-3FB149C6A273}" type="datetimeFigureOut">
              <a:rPr lang="en-US" altLang="en-US"/>
              <a:pPr>
                <a:defRPr/>
              </a:pPr>
              <a:t>11/13/2021</a:t>
            </a:fld>
            <a:endParaRPr lang="en-GB" altLang="en-US" dirty="0"/>
          </a:p>
        </p:txBody>
      </p:sp>
      <p:sp>
        <p:nvSpPr>
          <p:cNvPr id="8" name="Footer Placeholder 4"/>
          <p:cNvSpPr>
            <a:spLocks noGrp="1"/>
          </p:cNvSpPr>
          <p:nvPr>
            <p:ph type="ftr" sz="quarter" idx="11"/>
          </p:nvPr>
        </p:nvSpPr>
        <p:spPr/>
        <p:txBody>
          <a:bodyPr/>
          <a:lstStyle>
            <a:lvl1pPr>
              <a:defRPr/>
            </a:lvl1pPr>
          </a:lstStyle>
          <a:p>
            <a:pPr>
              <a:defRPr/>
            </a:pPr>
            <a:endParaRPr lang="en-GB"/>
          </a:p>
        </p:txBody>
      </p:sp>
      <p:sp>
        <p:nvSpPr>
          <p:cNvPr id="9" name="Slide Number Placeholder 5"/>
          <p:cNvSpPr>
            <a:spLocks noGrp="1"/>
          </p:cNvSpPr>
          <p:nvPr>
            <p:ph type="sldNum" sz="quarter" idx="12"/>
          </p:nvPr>
        </p:nvSpPr>
        <p:spPr/>
        <p:txBody>
          <a:bodyPr/>
          <a:lstStyle>
            <a:lvl1pPr>
              <a:defRPr/>
            </a:lvl1pPr>
          </a:lstStyle>
          <a:p>
            <a:pPr>
              <a:defRPr/>
            </a:pPr>
            <a:fld id="{3FF2FAE8-F592-4BD5-8AD2-6B2F539BC7E8}" type="slidenum">
              <a:rPr lang="en-GB" altLang="en-US"/>
              <a:pPr>
                <a:defRPr/>
              </a:pPr>
              <a:t>‹#›</a:t>
            </a:fld>
            <a:endParaRPr lang="en-GB" altLang="en-US" dirty="0"/>
          </a:p>
        </p:txBody>
      </p:sp>
    </p:spTree>
    <p:extLst>
      <p:ext uri="{BB962C8B-B14F-4D97-AF65-F5344CB8AC3E}">
        <p14:creationId xmlns:p14="http://schemas.microsoft.com/office/powerpoint/2010/main" val="374627689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3"/>
          <p:cNvSpPr>
            <a:spLocks noGrp="1"/>
          </p:cNvSpPr>
          <p:nvPr>
            <p:ph type="dt" sz="half" idx="10"/>
          </p:nvPr>
        </p:nvSpPr>
        <p:spPr/>
        <p:txBody>
          <a:bodyPr/>
          <a:lstStyle>
            <a:lvl1pPr>
              <a:defRPr/>
            </a:lvl1pPr>
          </a:lstStyle>
          <a:p>
            <a:pPr>
              <a:defRPr/>
            </a:pPr>
            <a:fld id="{A035981C-DF2A-43FD-9DFD-8D61818CCCC8}" type="datetimeFigureOut">
              <a:rPr lang="en-US" altLang="en-US"/>
              <a:pPr>
                <a:defRPr/>
              </a:pPr>
              <a:t>11/13/2021</a:t>
            </a:fld>
            <a:endParaRPr lang="en-GB" altLang="en-US" dirty="0"/>
          </a:p>
        </p:txBody>
      </p:sp>
      <p:sp>
        <p:nvSpPr>
          <p:cNvPr id="4" name="Footer Placeholder 4"/>
          <p:cNvSpPr>
            <a:spLocks noGrp="1"/>
          </p:cNvSpPr>
          <p:nvPr>
            <p:ph type="ftr" sz="quarter" idx="11"/>
          </p:nvPr>
        </p:nvSpPr>
        <p:spPr/>
        <p:txBody>
          <a:bodyPr/>
          <a:lstStyle>
            <a:lvl1pPr>
              <a:defRPr/>
            </a:lvl1pPr>
          </a:lstStyle>
          <a:p>
            <a:pPr>
              <a:defRPr/>
            </a:pPr>
            <a:endParaRPr lang="en-GB"/>
          </a:p>
        </p:txBody>
      </p:sp>
      <p:sp>
        <p:nvSpPr>
          <p:cNvPr id="5" name="Slide Number Placeholder 5"/>
          <p:cNvSpPr>
            <a:spLocks noGrp="1"/>
          </p:cNvSpPr>
          <p:nvPr>
            <p:ph type="sldNum" sz="quarter" idx="12"/>
          </p:nvPr>
        </p:nvSpPr>
        <p:spPr/>
        <p:txBody>
          <a:bodyPr/>
          <a:lstStyle>
            <a:lvl1pPr>
              <a:defRPr/>
            </a:lvl1pPr>
          </a:lstStyle>
          <a:p>
            <a:pPr>
              <a:defRPr/>
            </a:pPr>
            <a:fld id="{019AE479-56BE-4A9A-9C3C-4BF99926493B}" type="slidenum">
              <a:rPr lang="en-GB" altLang="en-US"/>
              <a:pPr>
                <a:defRPr/>
              </a:pPr>
              <a:t>‹#›</a:t>
            </a:fld>
            <a:endParaRPr lang="en-GB" altLang="en-US" dirty="0"/>
          </a:p>
        </p:txBody>
      </p:sp>
    </p:spTree>
    <p:extLst>
      <p:ext uri="{BB962C8B-B14F-4D97-AF65-F5344CB8AC3E}">
        <p14:creationId xmlns:p14="http://schemas.microsoft.com/office/powerpoint/2010/main" val="114674644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pPr>
              <a:defRPr/>
            </a:pPr>
            <a:fld id="{E9E07953-BF98-4841-862F-5679C747FCC6}" type="datetimeFigureOut">
              <a:rPr lang="en-US" altLang="en-US"/>
              <a:pPr>
                <a:defRPr/>
              </a:pPr>
              <a:t>11/13/2021</a:t>
            </a:fld>
            <a:endParaRPr lang="en-GB" altLang="en-US" dirty="0"/>
          </a:p>
        </p:txBody>
      </p:sp>
      <p:sp>
        <p:nvSpPr>
          <p:cNvPr id="3" name="Footer Placeholder 4"/>
          <p:cNvSpPr>
            <a:spLocks noGrp="1"/>
          </p:cNvSpPr>
          <p:nvPr>
            <p:ph type="ftr" sz="quarter" idx="11"/>
          </p:nvPr>
        </p:nvSpPr>
        <p:spPr/>
        <p:txBody>
          <a:bodyPr/>
          <a:lstStyle>
            <a:lvl1pPr>
              <a:defRPr/>
            </a:lvl1pPr>
          </a:lstStyle>
          <a:p>
            <a:pPr>
              <a:defRPr/>
            </a:pPr>
            <a:endParaRPr lang="en-GB"/>
          </a:p>
        </p:txBody>
      </p:sp>
      <p:sp>
        <p:nvSpPr>
          <p:cNvPr id="4" name="Slide Number Placeholder 5"/>
          <p:cNvSpPr>
            <a:spLocks noGrp="1"/>
          </p:cNvSpPr>
          <p:nvPr>
            <p:ph type="sldNum" sz="quarter" idx="12"/>
          </p:nvPr>
        </p:nvSpPr>
        <p:spPr/>
        <p:txBody>
          <a:bodyPr/>
          <a:lstStyle>
            <a:lvl1pPr>
              <a:defRPr/>
            </a:lvl1pPr>
          </a:lstStyle>
          <a:p>
            <a:pPr>
              <a:defRPr/>
            </a:pPr>
            <a:fld id="{F4D415C9-8174-4011-A10A-F15B5FCF2EE1}" type="slidenum">
              <a:rPr lang="en-GB" altLang="en-US"/>
              <a:pPr>
                <a:defRPr/>
              </a:pPr>
              <a:t>‹#›</a:t>
            </a:fld>
            <a:endParaRPr lang="en-GB" altLang="en-US" dirty="0"/>
          </a:p>
        </p:txBody>
      </p:sp>
    </p:spTree>
    <p:extLst>
      <p:ext uri="{BB962C8B-B14F-4D97-AF65-F5344CB8AC3E}">
        <p14:creationId xmlns:p14="http://schemas.microsoft.com/office/powerpoint/2010/main" val="168013525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3"/>
          <p:cNvSpPr>
            <a:spLocks noGrp="1"/>
          </p:cNvSpPr>
          <p:nvPr>
            <p:ph type="dt" sz="half" idx="10"/>
          </p:nvPr>
        </p:nvSpPr>
        <p:spPr/>
        <p:txBody>
          <a:bodyPr/>
          <a:lstStyle>
            <a:lvl1pPr>
              <a:defRPr/>
            </a:lvl1pPr>
          </a:lstStyle>
          <a:p>
            <a:pPr>
              <a:defRPr/>
            </a:pPr>
            <a:fld id="{8AB5C49A-4C84-4A29-A153-C26D618DF337}" type="datetimeFigureOut">
              <a:rPr lang="en-US" altLang="en-US"/>
              <a:pPr>
                <a:defRPr/>
              </a:pPr>
              <a:t>11/13/2021</a:t>
            </a:fld>
            <a:endParaRPr lang="en-GB" altLang="en-US" dirty="0"/>
          </a:p>
        </p:txBody>
      </p:sp>
      <p:sp>
        <p:nvSpPr>
          <p:cNvPr id="6" name="Footer Placeholder 4"/>
          <p:cNvSpPr>
            <a:spLocks noGrp="1"/>
          </p:cNvSpPr>
          <p:nvPr>
            <p:ph type="ftr" sz="quarter" idx="11"/>
          </p:nvPr>
        </p:nvSpPr>
        <p:spPr/>
        <p:txBody>
          <a:bodyPr/>
          <a:lstStyle>
            <a:lvl1pPr>
              <a:defRPr/>
            </a:lvl1pPr>
          </a:lstStyle>
          <a:p>
            <a:pPr>
              <a:defRPr/>
            </a:pPr>
            <a:endParaRPr lang="en-GB"/>
          </a:p>
        </p:txBody>
      </p:sp>
      <p:sp>
        <p:nvSpPr>
          <p:cNvPr id="7" name="Slide Number Placeholder 5"/>
          <p:cNvSpPr>
            <a:spLocks noGrp="1"/>
          </p:cNvSpPr>
          <p:nvPr>
            <p:ph type="sldNum" sz="quarter" idx="12"/>
          </p:nvPr>
        </p:nvSpPr>
        <p:spPr/>
        <p:txBody>
          <a:bodyPr/>
          <a:lstStyle>
            <a:lvl1pPr>
              <a:defRPr/>
            </a:lvl1pPr>
          </a:lstStyle>
          <a:p>
            <a:pPr>
              <a:defRPr/>
            </a:pPr>
            <a:fld id="{53A266AA-B86A-41E1-B552-DE60E6884945}" type="slidenum">
              <a:rPr lang="en-GB" altLang="en-US"/>
              <a:pPr>
                <a:defRPr/>
              </a:pPr>
              <a:t>‹#›</a:t>
            </a:fld>
            <a:endParaRPr lang="en-GB" altLang="en-US" dirty="0"/>
          </a:p>
        </p:txBody>
      </p:sp>
    </p:spTree>
    <p:extLst>
      <p:ext uri="{BB962C8B-B14F-4D97-AF65-F5344CB8AC3E}">
        <p14:creationId xmlns:p14="http://schemas.microsoft.com/office/powerpoint/2010/main" val="362367906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GB" noProof="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3"/>
          <p:cNvSpPr>
            <a:spLocks noGrp="1"/>
          </p:cNvSpPr>
          <p:nvPr>
            <p:ph type="dt" sz="half" idx="10"/>
          </p:nvPr>
        </p:nvSpPr>
        <p:spPr/>
        <p:txBody>
          <a:bodyPr/>
          <a:lstStyle>
            <a:lvl1pPr>
              <a:defRPr/>
            </a:lvl1pPr>
          </a:lstStyle>
          <a:p>
            <a:pPr>
              <a:defRPr/>
            </a:pPr>
            <a:fld id="{6D9F893A-174D-47D2-97A2-DA9E11BF2C22}" type="datetimeFigureOut">
              <a:rPr lang="en-US" altLang="en-US"/>
              <a:pPr>
                <a:defRPr/>
              </a:pPr>
              <a:t>11/13/2021</a:t>
            </a:fld>
            <a:endParaRPr lang="en-GB" altLang="en-US" dirty="0"/>
          </a:p>
        </p:txBody>
      </p:sp>
      <p:sp>
        <p:nvSpPr>
          <p:cNvPr id="6" name="Footer Placeholder 4"/>
          <p:cNvSpPr>
            <a:spLocks noGrp="1"/>
          </p:cNvSpPr>
          <p:nvPr>
            <p:ph type="ftr" sz="quarter" idx="11"/>
          </p:nvPr>
        </p:nvSpPr>
        <p:spPr/>
        <p:txBody>
          <a:bodyPr/>
          <a:lstStyle>
            <a:lvl1pPr>
              <a:defRPr/>
            </a:lvl1pPr>
          </a:lstStyle>
          <a:p>
            <a:pPr>
              <a:defRPr/>
            </a:pPr>
            <a:endParaRPr lang="en-GB"/>
          </a:p>
        </p:txBody>
      </p:sp>
      <p:sp>
        <p:nvSpPr>
          <p:cNvPr id="7" name="Slide Number Placeholder 5"/>
          <p:cNvSpPr>
            <a:spLocks noGrp="1"/>
          </p:cNvSpPr>
          <p:nvPr>
            <p:ph type="sldNum" sz="quarter" idx="12"/>
          </p:nvPr>
        </p:nvSpPr>
        <p:spPr/>
        <p:txBody>
          <a:bodyPr/>
          <a:lstStyle>
            <a:lvl1pPr>
              <a:defRPr/>
            </a:lvl1pPr>
          </a:lstStyle>
          <a:p>
            <a:pPr>
              <a:defRPr/>
            </a:pPr>
            <a:fld id="{AA1E2944-8FE6-4D4D-B821-B1E37167985C}" type="slidenum">
              <a:rPr lang="en-GB" altLang="en-US"/>
              <a:pPr>
                <a:defRPr/>
              </a:pPr>
              <a:t>‹#›</a:t>
            </a:fld>
            <a:endParaRPr lang="en-GB" altLang="en-US" dirty="0"/>
          </a:p>
        </p:txBody>
      </p:sp>
    </p:spTree>
    <p:extLst>
      <p:ext uri="{BB962C8B-B14F-4D97-AF65-F5344CB8AC3E}">
        <p14:creationId xmlns:p14="http://schemas.microsoft.com/office/powerpoint/2010/main" val="321197075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lvl1pPr>
              <a:defRPr/>
            </a:lvl1pPr>
          </a:lstStyle>
          <a:p>
            <a:pPr>
              <a:defRPr/>
            </a:pPr>
            <a:fld id="{4ED842B6-8394-4A5B-82F3-45D9A6CCE807}" type="datetimeFigureOut">
              <a:rPr lang="en-US" altLang="en-US"/>
              <a:pPr>
                <a:defRPr/>
              </a:pPr>
              <a:t>11/13/2021</a:t>
            </a:fld>
            <a:endParaRPr lang="en-GB" altLang="en-US" dirty="0"/>
          </a:p>
        </p:txBody>
      </p:sp>
      <p:sp>
        <p:nvSpPr>
          <p:cNvPr id="5" name="Footer Placeholder 4"/>
          <p:cNvSpPr>
            <a:spLocks noGrp="1"/>
          </p:cNvSpPr>
          <p:nvPr>
            <p:ph type="ftr" sz="quarter" idx="11"/>
          </p:nvPr>
        </p:nvSpPr>
        <p:spPr/>
        <p:txBody>
          <a:bodyPr/>
          <a:lstStyle>
            <a:lvl1pPr>
              <a:defRPr/>
            </a:lvl1pPr>
          </a:lstStyle>
          <a:p>
            <a:pPr>
              <a:defRPr/>
            </a:pPr>
            <a:endParaRPr lang="en-GB"/>
          </a:p>
        </p:txBody>
      </p:sp>
      <p:sp>
        <p:nvSpPr>
          <p:cNvPr id="6" name="Slide Number Placeholder 5"/>
          <p:cNvSpPr>
            <a:spLocks noGrp="1"/>
          </p:cNvSpPr>
          <p:nvPr>
            <p:ph type="sldNum" sz="quarter" idx="12"/>
          </p:nvPr>
        </p:nvSpPr>
        <p:spPr/>
        <p:txBody>
          <a:bodyPr/>
          <a:lstStyle>
            <a:lvl1pPr>
              <a:defRPr/>
            </a:lvl1pPr>
          </a:lstStyle>
          <a:p>
            <a:pPr>
              <a:defRPr/>
            </a:pPr>
            <a:fld id="{2962175B-72A1-4B0B-AF83-BFE78A7B26AA}" type="slidenum">
              <a:rPr lang="en-GB" altLang="en-US"/>
              <a:pPr>
                <a:defRPr/>
              </a:pPr>
              <a:t>‹#›</a:t>
            </a:fld>
            <a:endParaRPr lang="en-GB" altLang="en-US" dirty="0"/>
          </a:p>
        </p:txBody>
      </p:sp>
    </p:spTree>
    <p:extLst>
      <p:ext uri="{BB962C8B-B14F-4D97-AF65-F5344CB8AC3E}">
        <p14:creationId xmlns:p14="http://schemas.microsoft.com/office/powerpoint/2010/main" val="111449171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lvl1pPr>
              <a:defRPr/>
            </a:lvl1pPr>
          </a:lstStyle>
          <a:p>
            <a:pPr>
              <a:defRPr/>
            </a:pPr>
            <a:fld id="{1626FE5A-5315-4A73-BC70-632122F0C363}" type="datetimeFigureOut">
              <a:rPr lang="en-US" altLang="en-US"/>
              <a:pPr>
                <a:defRPr/>
              </a:pPr>
              <a:t>11/13/2021</a:t>
            </a:fld>
            <a:endParaRPr lang="en-GB" altLang="en-US" dirty="0"/>
          </a:p>
        </p:txBody>
      </p:sp>
      <p:sp>
        <p:nvSpPr>
          <p:cNvPr id="5" name="Footer Placeholder 4"/>
          <p:cNvSpPr>
            <a:spLocks noGrp="1"/>
          </p:cNvSpPr>
          <p:nvPr>
            <p:ph type="ftr" sz="quarter" idx="11"/>
          </p:nvPr>
        </p:nvSpPr>
        <p:spPr/>
        <p:txBody>
          <a:bodyPr/>
          <a:lstStyle>
            <a:lvl1pPr>
              <a:defRPr/>
            </a:lvl1pPr>
          </a:lstStyle>
          <a:p>
            <a:pPr>
              <a:defRPr/>
            </a:pPr>
            <a:endParaRPr lang="en-GB"/>
          </a:p>
        </p:txBody>
      </p:sp>
      <p:sp>
        <p:nvSpPr>
          <p:cNvPr id="6" name="Slide Number Placeholder 5"/>
          <p:cNvSpPr>
            <a:spLocks noGrp="1"/>
          </p:cNvSpPr>
          <p:nvPr>
            <p:ph type="sldNum" sz="quarter" idx="12"/>
          </p:nvPr>
        </p:nvSpPr>
        <p:spPr/>
        <p:txBody>
          <a:bodyPr/>
          <a:lstStyle>
            <a:lvl1pPr>
              <a:defRPr/>
            </a:lvl1pPr>
          </a:lstStyle>
          <a:p>
            <a:pPr>
              <a:defRPr/>
            </a:pPr>
            <a:fld id="{8F4AF1F5-9BA4-4EF7-A09C-C27F3EC1456B}" type="slidenum">
              <a:rPr lang="en-GB" altLang="en-US"/>
              <a:pPr>
                <a:defRPr/>
              </a:pPr>
              <a:t>‹#›</a:t>
            </a:fld>
            <a:endParaRPr lang="en-GB" altLang="en-US" dirty="0"/>
          </a:p>
        </p:txBody>
      </p:sp>
    </p:spTree>
    <p:extLst>
      <p:ext uri="{BB962C8B-B14F-4D97-AF65-F5344CB8AC3E}">
        <p14:creationId xmlns:p14="http://schemas.microsoft.com/office/powerpoint/2010/main" val="36662197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122363"/>
            <a:ext cx="7772400" cy="2387600"/>
          </a:xfrm>
          <a:prstGeom prst="rect">
            <a:avLst/>
          </a:prstGeom>
        </p:spPr>
        <p:txBody>
          <a:bodyPr anchor="b"/>
          <a:lstStyle>
            <a:lvl1pPr algn="ctr">
              <a:defRPr sz="6000"/>
            </a:lvl1pPr>
          </a:lstStyle>
          <a:p>
            <a:r>
              <a:rPr lang="en-US"/>
              <a:t>Click to edit Master title style</a:t>
            </a:r>
            <a:endParaRPr lang="en-US" dirty="0"/>
          </a:p>
        </p:txBody>
      </p:sp>
      <p:sp>
        <p:nvSpPr>
          <p:cNvPr id="3" name="Subtitle 2"/>
          <p:cNvSpPr>
            <a:spLocks noGrp="1"/>
          </p:cNvSpPr>
          <p:nvPr>
            <p:ph type="subTitle" idx="1"/>
          </p:nvPr>
        </p:nvSpPr>
        <p:spPr>
          <a:xfrm>
            <a:off x="1143000" y="3602038"/>
            <a:ext cx="68580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a:xfrm>
            <a:off x="628650" y="6356350"/>
            <a:ext cx="2057400" cy="365125"/>
          </a:xfrm>
          <a:prstGeom prst="rect">
            <a:avLst/>
          </a:prstGeom>
        </p:spPr>
        <p:txBody>
          <a:bodyPr/>
          <a:lstStyle>
            <a:lvl1pPr defTabSz="457200" eaLnBrk="1" fontAlgn="auto" hangingPunct="1">
              <a:spcBef>
                <a:spcPts val="0"/>
              </a:spcBef>
              <a:spcAft>
                <a:spcPts val="0"/>
              </a:spcAft>
              <a:defRPr>
                <a:solidFill>
                  <a:prstClr val="black"/>
                </a:solidFill>
                <a:latin typeface="Calibri" panose="020F0502020204030204"/>
                <a:ea typeface="+mn-ea"/>
              </a:defRPr>
            </a:lvl1pPr>
          </a:lstStyle>
          <a:p>
            <a:pPr>
              <a:defRPr/>
            </a:pPr>
            <a:fld id="{5AA55D64-2638-4D34-AE00-857C2EF4FAE7}" type="datetimeFigureOut">
              <a:rPr lang="en-GB"/>
              <a:pPr>
                <a:defRPr/>
              </a:pPr>
              <a:t>13/11/2021</a:t>
            </a:fld>
            <a:endParaRPr lang="en-GB"/>
          </a:p>
        </p:txBody>
      </p:sp>
      <p:sp>
        <p:nvSpPr>
          <p:cNvPr id="5" name="Footer Placeholder 4"/>
          <p:cNvSpPr>
            <a:spLocks noGrp="1"/>
          </p:cNvSpPr>
          <p:nvPr>
            <p:ph type="ftr" sz="quarter" idx="11"/>
          </p:nvPr>
        </p:nvSpPr>
        <p:spPr>
          <a:xfrm>
            <a:off x="3028950" y="6356350"/>
            <a:ext cx="3086100" cy="365125"/>
          </a:xfrm>
          <a:prstGeom prst="rect">
            <a:avLst/>
          </a:prstGeom>
        </p:spPr>
        <p:txBody>
          <a:bodyPr/>
          <a:lstStyle>
            <a:lvl1pPr defTabSz="457200" eaLnBrk="1" fontAlgn="auto" hangingPunct="1">
              <a:spcBef>
                <a:spcPts val="0"/>
              </a:spcBef>
              <a:spcAft>
                <a:spcPts val="0"/>
              </a:spcAft>
              <a:defRPr>
                <a:solidFill>
                  <a:prstClr val="black"/>
                </a:solidFill>
                <a:latin typeface="Calibri" panose="020F0502020204030204"/>
                <a:ea typeface="+mn-ea"/>
              </a:defRPr>
            </a:lvl1pPr>
          </a:lstStyle>
          <a:p>
            <a:pPr>
              <a:defRPr/>
            </a:pPr>
            <a:endParaRPr lang="en-GB"/>
          </a:p>
        </p:txBody>
      </p:sp>
      <p:sp>
        <p:nvSpPr>
          <p:cNvPr id="6" name="Slide Number Placeholder 5"/>
          <p:cNvSpPr>
            <a:spLocks noGrp="1"/>
          </p:cNvSpPr>
          <p:nvPr>
            <p:ph type="sldNum" sz="quarter" idx="12"/>
          </p:nvPr>
        </p:nvSpPr>
        <p:spPr/>
        <p:txBody>
          <a:bodyPr/>
          <a:lstStyle>
            <a:lvl1pPr defTabSz="914400" eaLnBrk="0" fontAlgn="base" hangingPunct="0">
              <a:spcBef>
                <a:spcPct val="0"/>
              </a:spcBef>
              <a:spcAft>
                <a:spcPct val="0"/>
              </a:spcAft>
              <a:defRPr>
                <a:latin typeface="Arial" panose="020B0604020202020204" pitchFamily="34" charset="0"/>
                <a:ea typeface="MS PGothic" panose="020B0600070205080204" pitchFamily="34" charset="-128"/>
              </a:defRPr>
            </a:lvl1pPr>
          </a:lstStyle>
          <a:p>
            <a:pPr>
              <a:defRPr/>
            </a:pPr>
            <a:fld id="{FAD09F54-D5B0-4F7B-99A1-6CA7B9AEEDD1}" type="slidenum">
              <a:rPr lang="en-GB"/>
              <a:pPr>
                <a:defRPr/>
              </a:pPr>
              <a:t>‹#›</a:t>
            </a:fld>
            <a:endParaRPr lang="en-GB"/>
          </a:p>
        </p:txBody>
      </p:sp>
    </p:spTree>
    <p:extLst>
      <p:ext uri="{BB962C8B-B14F-4D97-AF65-F5344CB8AC3E}">
        <p14:creationId xmlns:p14="http://schemas.microsoft.com/office/powerpoint/2010/main" val="8659242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628650" y="365126"/>
            <a:ext cx="7886700" cy="1325563"/>
          </a:xfrm>
          <a:prstGeom prst="rect">
            <a:avLst/>
          </a:prstGeom>
        </p:spPr>
        <p:txBody>
          <a:bodyPr/>
          <a:lstStyle/>
          <a:p>
            <a:r>
              <a:rPr lang="en-US"/>
              <a:t>Click to edit Master title style</a:t>
            </a:r>
            <a:endParaRPr lang="en-US" dirty="0"/>
          </a:p>
        </p:txBody>
      </p:sp>
      <p:sp>
        <p:nvSpPr>
          <p:cNvPr id="3" name="Content Placeholder 2"/>
          <p:cNvSpPr>
            <a:spLocks noGrp="1"/>
          </p:cNvSpPr>
          <p:nvPr>
            <p:ph idx="1"/>
          </p:nvPr>
        </p:nvSpPr>
        <p:spPr>
          <a:xfrm>
            <a:off x="628650" y="1825625"/>
            <a:ext cx="7886700" cy="4351338"/>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a:xfrm>
            <a:off x="628650" y="6356350"/>
            <a:ext cx="2057400" cy="365125"/>
          </a:xfrm>
          <a:prstGeom prst="rect">
            <a:avLst/>
          </a:prstGeom>
        </p:spPr>
        <p:txBody>
          <a:bodyPr/>
          <a:lstStyle>
            <a:lvl1pPr defTabSz="457200" eaLnBrk="1" fontAlgn="auto" hangingPunct="1">
              <a:spcBef>
                <a:spcPts val="0"/>
              </a:spcBef>
              <a:spcAft>
                <a:spcPts val="0"/>
              </a:spcAft>
              <a:defRPr>
                <a:solidFill>
                  <a:prstClr val="black"/>
                </a:solidFill>
                <a:latin typeface="Calibri" panose="020F0502020204030204"/>
                <a:ea typeface="+mn-ea"/>
              </a:defRPr>
            </a:lvl1pPr>
          </a:lstStyle>
          <a:p>
            <a:pPr>
              <a:defRPr/>
            </a:pPr>
            <a:fld id="{E31465C0-728C-4E07-99EE-C7686058544E}" type="datetimeFigureOut">
              <a:rPr lang="en-GB"/>
              <a:pPr>
                <a:defRPr/>
              </a:pPr>
              <a:t>13/11/2021</a:t>
            </a:fld>
            <a:endParaRPr lang="en-GB"/>
          </a:p>
        </p:txBody>
      </p:sp>
      <p:sp>
        <p:nvSpPr>
          <p:cNvPr id="5" name="Footer Placeholder 4"/>
          <p:cNvSpPr>
            <a:spLocks noGrp="1"/>
          </p:cNvSpPr>
          <p:nvPr>
            <p:ph type="ftr" sz="quarter" idx="11"/>
          </p:nvPr>
        </p:nvSpPr>
        <p:spPr>
          <a:xfrm>
            <a:off x="3028950" y="6356350"/>
            <a:ext cx="3086100" cy="365125"/>
          </a:xfrm>
          <a:prstGeom prst="rect">
            <a:avLst/>
          </a:prstGeom>
        </p:spPr>
        <p:txBody>
          <a:bodyPr/>
          <a:lstStyle>
            <a:lvl1pPr defTabSz="457200" eaLnBrk="1" fontAlgn="auto" hangingPunct="1">
              <a:spcBef>
                <a:spcPts val="0"/>
              </a:spcBef>
              <a:spcAft>
                <a:spcPts val="0"/>
              </a:spcAft>
              <a:defRPr>
                <a:solidFill>
                  <a:prstClr val="black"/>
                </a:solidFill>
                <a:latin typeface="Calibri" panose="020F0502020204030204"/>
                <a:ea typeface="+mn-ea"/>
              </a:defRPr>
            </a:lvl1pPr>
          </a:lstStyle>
          <a:p>
            <a:pPr>
              <a:defRPr/>
            </a:pPr>
            <a:endParaRPr lang="en-GB"/>
          </a:p>
        </p:txBody>
      </p:sp>
      <p:sp>
        <p:nvSpPr>
          <p:cNvPr id="6" name="Slide Number Placeholder 5"/>
          <p:cNvSpPr>
            <a:spLocks noGrp="1"/>
          </p:cNvSpPr>
          <p:nvPr>
            <p:ph type="sldNum" sz="quarter" idx="12"/>
          </p:nvPr>
        </p:nvSpPr>
        <p:spPr/>
        <p:txBody>
          <a:bodyPr/>
          <a:lstStyle>
            <a:lvl1pPr defTabSz="914400" eaLnBrk="0" fontAlgn="base" hangingPunct="0">
              <a:spcBef>
                <a:spcPct val="0"/>
              </a:spcBef>
              <a:spcAft>
                <a:spcPct val="0"/>
              </a:spcAft>
              <a:defRPr>
                <a:latin typeface="Arial" panose="020B0604020202020204" pitchFamily="34" charset="0"/>
                <a:ea typeface="MS PGothic" panose="020B0600070205080204" pitchFamily="34" charset="-128"/>
              </a:defRPr>
            </a:lvl1pPr>
          </a:lstStyle>
          <a:p>
            <a:pPr>
              <a:defRPr/>
            </a:pPr>
            <a:fld id="{E5130F5F-9ED3-4845-B969-4F55F84100DC}" type="slidenum">
              <a:rPr lang="en-GB"/>
              <a:pPr>
                <a:defRPr/>
              </a:pPr>
              <a:t>‹#›</a:t>
            </a:fld>
            <a:endParaRPr lang="en-GB"/>
          </a:p>
        </p:txBody>
      </p:sp>
    </p:spTree>
    <p:extLst>
      <p:ext uri="{BB962C8B-B14F-4D97-AF65-F5344CB8AC3E}">
        <p14:creationId xmlns:p14="http://schemas.microsoft.com/office/powerpoint/2010/main" val="1177151476"/>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9"/>
            <a:ext cx="7886700" cy="2852737"/>
          </a:xfrm>
          <a:prstGeom prst="rect">
            <a:avLst/>
          </a:prstGeom>
        </p:spPr>
        <p:txBody>
          <a:bodyPr anchor="b"/>
          <a:lstStyle>
            <a:lvl1pPr>
              <a:defRPr sz="6000"/>
            </a:lvl1pPr>
          </a:lstStyle>
          <a:p>
            <a:r>
              <a:rPr lang="en-US"/>
              <a:t>Click to edit Master title style</a:t>
            </a:r>
            <a:endParaRPr lang="en-US" dirty="0"/>
          </a:p>
        </p:txBody>
      </p:sp>
      <p:sp>
        <p:nvSpPr>
          <p:cNvPr id="3" name="Text Placeholder 2"/>
          <p:cNvSpPr>
            <a:spLocks noGrp="1"/>
          </p:cNvSpPr>
          <p:nvPr>
            <p:ph type="body" idx="1"/>
          </p:nvPr>
        </p:nvSpPr>
        <p:spPr>
          <a:xfrm>
            <a:off x="623888" y="4589464"/>
            <a:ext cx="7886700" cy="1500187"/>
          </a:xfrm>
          <a:prstGeom prst="rect">
            <a:avLst/>
          </a:prstGeo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a:xfrm>
            <a:off x="628650" y="6356350"/>
            <a:ext cx="2057400" cy="365125"/>
          </a:xfrm>
          <a:prstGeom prst="rect">
            <a:avLst/>
          </a:prstGeom>
        </p:spPr>
        <p:txBody>
          <a:bodyPr/>
          <a:lstStyle>
            <a:lvl1pPr defTabSz="457200" eaLnBrk="1" fontAlgn="auto" hangingPunct="1">
              <a:spcBef>
                <a:spcPts val="0"/>
              </a:spcBef>
              <a:spcAft>
                <a:spcPts val="0"/>
              </a:spcAft>
              <a:defRPr>
                <a:solidFill>
                  <a:prstClr val="black"/>
                </a:solidFill>
                <a:latin typeface="Calibri" panose="020F0502020204030204"/>
                <a:ea typeface="+mn-ea"/>
              </a:defRPr>
            </a:lvl1pPr>
          </a:lstStyle>
          <a:p>
            <a:pPr>
              <a:defRPr/>
            </a:pPr>
            <a:fld id="{EE40D9F4-52F3-47E6-937E-43E1440BE74D}" type="datetimeFigureOut">
              <a:rPr lang="en-GB"/>
              <a:pPr>
                <a:defRPr/>
              </a:pPr>
              <a:t>13/11/2021</a:t>
            </a:fld>
            <a:endParaRPr lang="en-GB"/>
          </a:p>
        </p:txBody>
      </p:sp>
      <p:sp>
        <p:nvSpPr>
          <p:cNvPr id="5" name="Footer Placeholder 4"/>
          <p:cNvSpPr>
            <a:spLocks noGrp="1"/>
          </p:cNvSpPr>
          <p:nvPr>
            <p:ph type="ftr" sz="quarter" idx="11"/>
          </p:nvPr>
        </p:nvSpPr>
        <p:spPr>
          <a:xfrm>
            <a:off x="3028950" y="6356350"/>
            <a:ext cx="3086100" cy="365125"/>
          </a:xfrm>
          <a:prstGeom prst="rect">
            <a:avLst/>
          </a:prstGeom>
        </p:spPr>
        <p:txBody>
          <a:bodyPr/>
          <a:lstStyle>
            <a:lvl1pPr defTabSz="457200" eaLnBrk="1" fontAlgn="auto" hangingPunct="1">
              <a:spcBef>
                <a:spcPts val="0"/>
              </a:spcBef>
              <a:spcAft>
                <a:spcPts val="0"/>
              </a:spcAft>
              <a:defRPr>
                <a:solidFill>
                  <a:prstClr val="black"/>
                </a:solidFill>
                <a:latin typeface="Calibri" panose="020F0502020204030204"/>
                <a:ea typeface="+mn-ea"/>
              </a:defRPr>
            </a:lvl1pPr>
          </a:lstStyle>
          <a:p>
            <a:pPr>
              <a:defRPr/>
            </a:pPr>
            <a:endParaRPr lang="en-GB"/>
          </a:p>
        </p:txBody>
      </p:sp>
      <p:sp>
        <p:nvSpPr>
          <p:cNvPr id="6" name="Slide Number Placeholder 5"/>
          <p:cNvSpPr>
            <a:spLocks noGrp="1"/>
          </p:cNvSpPr>
          <p:nvPr>
            <p:ph type="sldNum" sz="quarter" idx="12"/>
          </p:nvPr>
        </p:nvSpPr>
        <p:spPr/>
        <p:txBody>
          <a:bodyPr/>
          <a:lstStyle>
            <a:lvl1pPr defTabSz="914400" eaLnBrk="0" fontAlgn="base" hangingPunct="0">
              <a:spcBef>
                <a:spcPct val="0"/>
              </a:spcBef>
              <a:spcAft>
                <a:spcPct val="0"/>
              </a:spcAft>
              <a:defRPr>
                <a:latin typeface="Arial" panose="020B0604020202020204" pitchFamily="34" charset="0"/>
                <a:ea typeface="MS PGothic" panose="020B0600070205080204" pitchFamily="34" charset="-128"/>
              </a:defRPr>
            </a:lvl1pPr>
          </a:lstStyle>
          <a:p>
            <a:pPr>
              <a:defRPr/>
            </a:pPr>
            <a:fld id="{E3ECC6FA-A406-4B15-8CD1-664F366174B7}" type="slidenum">
              <a:rPr lang="en-GB"/>
              <a:pPr>
                <a:defRPr/>
              </a:pPr>
              <a:t>‹#›</a:t>
            </a:fld>
            <a:endParaRPr lang="en-GB"/>
          </a:p>
        </p:txBody>
      </p:sp>
    </p:spTree>
    <p:extLst>
      <p:ext uri="{BB962C8B-B14F-4D97-AF65-F5344CB8AC3E}">
        <p14:creationId xmlns:p14="http://schemas.microsoft.com/office/powerpoint/2010/main" val="2172145430"/>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6"/>
            <a:ext cx="7886700" cy="1325563"/>
          </a:xfrm>
          <a:prstGeom prst="rect">
            <a:avLst/>
          </a:prstGeom>
        </p:spPr>
        <p:txBody>
          <a:bodyPr/>
          <a:lstStyle/>
          <a:p>
            <a:r>
              <a:rPr lang="en-US"/>
              <a:t>Click to edit Master title style</a:t>
            </a:r>
            <a:endParaRPr lang="en-US" dirty="0"/>
          </a:p>
        </p:txBody>
      </p:sp>
      <p:sp>
        <p:nvSpPr>
          <p:cNvPr id="3" name="Text Placeholder 2"/>
          <p:cNvSpPr>
            <a:spLocks noGrp="1"/>
          </p:cNvSpPr>
          <p:nvPr>
            <p:ph type="body" idx="1"/>
          </p:nvPr>
        </p:nvSpPr>
        <p:spPr>
          <a:xfrm>
            <a:off x="629842" y="1681163"/>
            <a:ext cx="3868340"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29842" y="2505075"/>
            <a:ext cx="3868340" cy="3684588"/>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4629150" y="1681163"/>
            <a:ext cx="3887391"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4629150" y="2505075"/>
            <a:ext cx="3887391" cy="3684588"/>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a:xfrm>
            <a:off x="628650" y="6356350"/>
            <a:ext cx="2057400" cy="365125"/>
          </a:xfrm>
          <a:prstGeom prst="rect">
            <a:avLst/>
          </a:prstGeom>
        </p:spPr>
        <p:txBody>
          <a:bodyPr/>
          <a:lstStyle>
            <a:lvl1pPr defTabSz="457200" eaLnBrk="1" fontAlgn="auto" hangingPunct="1">
              <a:spcBef>
                <a:spcPts val="0"/>
              </a:spcBef>
              <a:spcAft>
                <a:spcPts val="0"/>
              </a:spcAft>
              <a:defRPr>
                <a:solidFill>
                  <a:prstClr val="black"/>
                </a:solidFill>
                <a:latin typeface="Calibri" panose="020F0502020204030204"/>
                <a:ea typeface="+mn-ea"/>
              </a:defRPr>
            </a:lvl1pPr>
          </a:lstStyle>
          <a:p>
            <a:pPr>
              <a:defRPr/>
            </a:pPr>
            <a:fld id="{E8A02C33-BED3-4FE3-A711-F2EEA9FD5DDA}" type="datetimeFigureOut">
              <a:rPr lang="en-GB"/>
              <a:pPr>
                <a:defRPr/>
              </a:pPr>
              <a:t>13/11/2021</a:t>
            </a:fld>
            <a:endParaRPr lang="en-GB"/>
          </a:p>
        </p:txBody>
      </p:sp>
      <p:sp>
        <p:nvSpPr>
          <p:cNvPr id="8" name="Footer Placeholder 7"/>
          <p:cNvSpPr>
            <a:spLocks noGrp="1"/>
          </p:cNvSpPr>
          <p:nvPr>
            <p:ph type="ftr" sz="quarter" idx="11"/>
          </p:nvPr>
        </p:nvSpPr>
        <p:spPr>
          <a:xfrm>
            <a:off x="3028950" y="6356350"/>
            <a:ext cx="3086100" cy="365125"/>
          </a:xfrm>
          <a:prstGeom prst="rect">
            <a:avLst/>
          </a:prstGeom>
        </p:spPr>
        <p:txBody>
          <a:bodyPr/>
          <a:lstStyle>
            <a:lvl1pPr defTabSz="457200" eaLnBrk="1" fontAlgn="auto" hangingPunct="1">
              <a:spcBef>
                <a:spcPts val="0"/>
              </a:spcBef>
              <a:spcAft>
                <a:spcPts val="0"/>
              </a:spcAft>
              <a:defRPr>
                <a:solidFill>
                  <a:prstClr val="black"/>
                </a:solidFill>
                <a:latin typeface="Calibri" panose="020F0502020204030204"/>
                <a:ea typeface="+mn-ea"/>
              </a:defRPr>
            </a:lvl1pPr>
          </a:lstStyle>
          <a:p>
            <a:pPr>
              <a:defRPr/>
            </a:pPr>
            <a:endParaRPr lang="en-GB"/>
          </a:p>
        </p:txBody>
      </p:sp>
      <p:sp>
        <p:nvSpPr>
          <p:cNvPr id="9" name="Slide Number Placeholder 8"/>
          <p:cNvSpPr>
            <a:spLocks noGrp="1"/>
          </p:cNvSpPr>
          <p:nvPr>
            <p:ph type="sldNum" sz="quarter" idx="12"/>
          </p:nvPr>
        </p:nvSpPr>
        <p:spPr/>
        <p:txBody>
          <a:bodyPr/>
          <a:lstStyle>
            <a:lvl1pPr defTabSz="914400" eaLnBrk="0" fontAlgn="base" hangingPunct="0">
              <a:spcBef>
                <a:spcPct val="0"/>
              </a:spcBef>
              <a:spcAft>
                <a:spcPct val="0"/>
              </a:spcAft>
              <a:defRPr>
                <a:latin typeface="Arial" panose="020B0604020202020204" pitchFamily="34" charset="0"/>
                <a:ea typeface="MS PGothic" panose="020B0600070205080204" pitchFamily="34" charset="-128"/>
              </a:defRPr>
            </a:lvl1pPr>
          </a:lstStyle>
          <a:p>
            <a:pPr>
              <a:defRPr/>
            </a:pPr>
            <a:fld id="{5BA09FD8-5C02-45DA-A060-62859416DDA7}" type="slidenum">
              <a:rPr lang="en-GB"/>
              <a:pPr>
                <a:defRPr/>
              </a:pPr>
              <a:t>‹#›</a:t>
            </a:fld>
            <a:endParaRPr lang="en-GB"/>
          </a:p>
        </p:txBody>
      </p:sp>
    </p:spTree>
    <p:extLst>
      <p:ext uri="{BB962C8B-B14F-4D97-AF65-F5344CB8AC3E}">
        <p14:creationId xmlns:p14="http://schemas.microsoft.com/office/powerpoint/2010/main" val="3766846135"/>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28650" y="365126"/>
            <a:ext cx="7886700" cy="1325563"/>
          </a:xfrm>
          <a:prstGeom prst="rect">
            <a:avLst/>
          </a:prstGeom>
        </p:spPr>
        <p:txBody>
          <a:bodyPr/>
          <a:lstStyle/>
          <a:p>
            <a:r>
              <a:rPr lang="en-US"/>
              <a:t>Click to edit Master title style</a:t>
            </a:r>
            <a:endParaRPr lang="en-US" dirty="0"/>
          </a:p>
        </p:txBody>
      </p:sp>
      <p:sp>
        <p:nvSpPr>
          <p:cNvPr id="3" name="Date Placeholder 2"/>
          <p:cNvSpPr>
            <a:spLocks noGrp="1"/>
          </p:cNvSpPr>
          <p:nvPr>
            <p:ph type="dt" sz="half" idx="10"/>
          </p:nvPr>
        </p:nvSpPr>
        <p:spPr>
          <a:xfrm>
            <a:off x="628650" y="6356350"/>
            <a:ext cx="2057400" cy="365125"/>
          </a:xfrm>
          <a:prstGeom prst="rect">
            <a:avLst/>
          </a:prstGeom>
        </p:spPr>
        <p:txBody>
          <a:bodyPr/>
          <a:lstStyle>
            <a:lvl1pPr defTabSz="457200" eaLnBrk="1" fontAlgn="auto" hangingPunct="1">
              <a:spcBef>
                <a:spcPts val="0"/>
              </a:spcBef>
              <a:spcAft>
                <a:spcPts val="0"/>
              </a:spcAft>
              <a:defRPr>
                <a:solidFill>
                  <a:prstClr val="black"/>
                </a:solidFill>
                <a:latin typeface="Calibri" panose="020F0502020204030204"/>
                <a:ea typeface="+mn-ea"/>
              </a:defRPr>
            </a:lvl1pPr>
          </a:lstStyle>
          <a:p>
            <a:pPr>
              <a:defRPr/>
            </a:pPr>
            <a:fld id="{814E01D4-7EE0-4853-A4F1-790F77C06ED2}" type="datetimeFigureOut">
              <a:rPr lang="en-GB"/>
              <a:pPr>
                <a:defRPr/>
              </a:pPr>
              <a:t>13/11/2021</a:t>
            </a:fld>
            <a:endParaRPr lang="en-GB"/>
          </a:p>
        </p:txBody>
      </p:sp>
      <p:sp>
        <p:nvSpPr>
          <p:cNvPr id="4" name="Footer Placeholder 3"/>
          <p:cNvSpPr>
            <a:spLocks noGrp="1"/>
          </p:cNvSpPr>
          <p:nvPr>
            <p:ph type="ftr" sz="quarter" idx="11"/>
          </p:nvPr>
        </p:nvSpPr>
        <p:spPr>
          <a:xfrm>
            <a:off x="3028950" y="6356350"/>
            <a:ext cx="3086100" cy="365125"/>
          </a:xfrm>
          <a:prstGeom prst="rect">
            <a:avLst/>
          </a:prstGeom>
        </p:spPr>
        <p:txBody>
          <a:bodyPr/>
          <a:lstStyle>
            <a:lvl1pPr defTabSz="457200" eaLnBrk="1" fontAlgn="auto" hangingPunct="1">
              <a:spcBef>
                <a:spcPts val="0"/>
              </a:spcBef>
              <a:spcAft>
                <a:spcPts val="0"/>
              </a:spcAft>
              <a:defRPr>
                <a:solidFill>
                  <a:prstClr val="black"/>
                </a:solidFill>
                <a:latin typeface="Calibri" panose="020F0502020204030204"/>
                <a:ea typeface="+mn-ea"/>
              </a:defRPr>
            </a:lvl1pPr>
          </a:lstStyle>
          <a:p>
            <a:pPr>
              <a:defRPr/>
            </a:pPr>
            <a:endParaRPr lang="en-GB"/>
          </a:p>
        </p:txBody>
      </p:sp>
      <p:sp>
        <p:nvSpPr>
          <p:cNvPr id="5" name="Slide Number Placeholder 4"/>
          <p:cNvSpPr>
            <a:spLocks noGrp="1"/>
          </p:cNvSpPr>
          <p:nvPr>
            <p:ph type="sldNum" sz="quarter" idx="12"/>
          </p:nvPr>
        </p:nvSpPr>
        <p:spPr/>
        <p:txBody>
          <a:bodyPr/>
          <a:lstStyle>
            <a:lvl1pPr defTabSz="914400" eaLnBrk="0" fontAlgn="base" hangingPunct="0">
              <a:spcBef>
                <a:spcPct val="0"/>
              </a:spcBef>
              <a:spcAft>
                <a:spcPct val="0"/>
              </a:spcAft>
              <a:defRPr>
                <a:latin typeface="Arial" panose="020B0604020202020204" pitchFamily="34" charset="0"/>
                <a:ea typeface="MS PGothic" panose="020B0600070205080204" pitchFamily="34" charset="-128"/>
              </a:defRPr>
            </a:lvl1pPr>
          </a:lstStyle>
          <a:p>
            <a:pPr>
              <a:defRPr/>
            </a:pPr>
            <a:fld id="{ED6A4403-4716-4017-85AC-72B310B1C52D}" type="slidenum">
              <a:rPr lang="en-GB"/>
              <a:pPr>
                <a:defRPr/>
              </a:pPr>
              <a:t>‹#›</a:t>
            </a:fld>
            <a:endParaRPr lang="en-GB"/>
          </a:p>
        </p:txBody>
      </p:sp>
    </p:spTree>
    <p:extLst>
      <p:ext uri="{BB962C8B-B14F-4D97-AF65-F5344CB8AC3E}">
        <p14:creationId xmlns:p14="http://schemas.microsoft.com/office/powerpoint/2010/main" val="2403313887"/>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a:xfrm>
            <a:off x="628650" y="6356350"/>
            <a:ext cx="2057400" cy="365125"/>
          </a:xfrm>
          <a:prstGeom prst="rect">
            <a:avLst/>
          </a:prstGeom>
        </p:spPr>
        <p:txBody>
          <a:bodyPr/>
          <a:lstStyle>
            <a:lvl1pPr defTabSz="457200" eaLnBrk="1" fontAlgn="auto" hangingPunct="1">
              <a:spcBef>
                <a:spcPts val="0"/>
              </a:spcBef>
              <a:spcAft>
                <a:spcPts val="0"/>
              </a:spcAft>
              <a:defRPr>
                <a:solidFill>
                  <a:prstClr val="black"/>
                </a:solidFill>
                <a:latin typeface="Calibri" panose="020F0502020204030204"/>
                <a:ea typeface="+mn-ea"/>
              </a:defRPr>
            </a:lvl1pPr>
          </a:lstStyle>
          <a:p>
            <a:pPr>
              <a:defRPr/>
            </a:pPr>
            <a:fld id="{D81CD18B-1EDB-458A-9148-1902E72794BC}" type="datetimeFigureOut">
              <a:rPr lang="en-GB"/>
              <a:pPr>
                <a:defRPr/>
              </a:pPr>
              <a:t>13/11/2021</a:t>
            </a:fld>
            <a:endParaRPr lang="en-GB"/>
          </a:p>
        </p:txBody>
      </p:sp>
      <p:sp>
        <p:nvSpPr>
          <p:cNvPr id="3" name="Footer Placeholder 2"/>
          <p:cNvSpPr>
            <a:spLocks noGrp="1"/>
          </p:cNvSpPr>
          <p:nvPr>
            <p:ph type="ftr" sz="quarter" idx="11"/>
          </p:nvPr>
        </p:nvSpPr>
        <p:spPr>
          <a:xfrm>
            <a:off x="3028950" y="6356350"/>
            <a:ext cx="3086100" cy="365125"/>
          </a:xfrm>
          <a:prstGeom prst="rect">
            <a:avLst/>
          </a:prstGeom>
        </p:spPr>
        <p:txBody>
          <a:bodyPr/>
          <a:lstStyle>
            <a:lvl1pPr defTabSz="457200" eaLnBrk="1" fontAlgn="auto" hangingPunct="1">
              <a:spcBef>
                <a:spcPts val="0"/>
              </a:spcBef>
              <a:spcAft>
                <a:spcPts val="0"/>
              </a:spcAft>
              <a:defRPr>
                <a:solidFill>
                  <a:prstClr val="black"/>
                </a:solidFill>
                <a:latin typeface="Calibri" panose="020F0502020204030204"/>
                <a:ea typeface="+mn-ea"/>
              </a:defRPr>
            </a:lvl1pPr>
          </a:lstStyle>
          <a:p>
            <a:pPr>
              <a:defRPr/>
            </a:pPr>
            <a:endParaRPr lang="en-GB"/>
          </a:p>
        </p:txBody>
      </p:sp>
      <p:sp>
        <p:nvSpPr>
          <p:cNvPr id="4" name="Slide Number Placeholder 3"/>
          <p:cNvSpPr>
            <a:spLocks noGrp="1"/>
          </p:cNvSpPr>
          <p:nvPr>
            <p:ph type="sldNum" sz="quarter" idx="12"/>
          </p:nvPr>
        </p:nvSpPr>
        <p:spPr/>
        <p:txBody>
          <a:bodyPr/>
          <a:lstStyle>
            <a:lvl1pPr defTabSz="914400" eaLnBrk="0" fontAlgn="base" hangingPunct="0">
              <a:spcBef>
                <a:spcPct val="0"/>
              </a:spcBef>
              <a:spcAft>
                <a:spcPct val="0"/>
              </a:spcAft>
              <a:defRPr>
                <a:latin typeface="Arial" panose="020B0604020202020204" pitchFamily="34" charset="0"/>
                <a:ea typeface="MS PGothic" panose="020B0600070205080204" pitchFamily="34" charset="-128"/>
              </a:defRPr>
            </a:lvl1pPr>
          </a:lstStyle>
          <a:p>
            <a:pPr>
              <a:defRPr/>
            </a:pPr>
            <a:fld id="{2D29BC61-4BBF-4E02-914F-D37C5A16E232}" type="slidenum">
              <a:rPr lang="en-GB"/>
              <a:pPr>
                <a:defRPr/>
              </a:pPr>
              <a:t>‹#›</a:t>
            </a:fld>
            <a:endParaRPr lang="en-GB"/>
          </a:p>
        </p:txBody>
      </p:sp>
    </p:spTree>
    <p:extLst>
      <p:ext uri="{BB962C8B-B14F-4D97-AF65-F5344CB8AC3E}">
        <p14:creationId xmlns:p14="http://schemas.microsoft.com/office/powerpoint/2010/main" val="3433108515"/>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a:prstGeom prst="rect">
            <a:avLst/>
          </a:prstGeom>
        </p:spPr>
        <p:txBody>
          <a:bodyPr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3887391" y="987426"/>
            <a:ext cx="4629150" cy="4873625"/>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29841" y="2057400"/>
            <a:ext cx="2949178" cy="3811588"/>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a:xfrm>
            <a:off x="628650" y="6356350"/>
            <a:ext cx="2057400" cy="365125"/>
          </a:xfrm>
          <a:prstGeom prst="rect">
            <a:avLst/>
          </a:prstGeom>
        </p:spPr>
        <p:txBody>
          <a:bodyPr/>
          <a:lstStyle>
            <a:lvl1pPr defTabSz="457200" eaLnBrk="1" fontAlgn="auto" hangingPunct="1">
              <a:spcBef>
                <a:spcPts val="0"/>
              </a:spcBef>
              <a:spcAft>
                <a:spcPts val="0"/>
              </a:spcAft>
              <a:defRPr>
                <a:solidFill>
                  <a:prstClr val="black"/>
                </a:solidFill>
                <a:latin typeface="Calibri" panose="020F0502020204030204"/>
                <a:ea typeface="+mn-ea"/>
              </a:defRPr>
            </a:lvl1pPr>
          </a:lstStyle>
          <a:p>
            <a:pPr>
              <a:defRPr/>
            </a:pPr>
            <a:fld id="{FF1335DE-62AC-422B-A981-AD5CA2059C30}" type="datetimeFigureOut">
              <a:rPr lang="en-GB"/>
              <a:pPr>
                <a:defRPr/>
              </a:pPr>
              <a:t>13/11/2021</a:t>
            </a:fld>
            <a:endParaRPr lang="en-GB"/>
          </a:p>
        </p:txBody>
      </p:sp>
      <p:sp>
        <p:nvSpPr>
          <p:cNvPr id="6" name="Footer Placeholder 5"/>
          <p:cNvSpPr>
            <a:spLocks noGrp="1"/>
          </p:cNvSpPr>
          <p:nvPr>
            <p:ph type="ftr" sz="quarter" idx="11"/>
          </p:nvPr>
        </p:nvSpPr>
        <p:spPr>
          <a:xfrm>
            <a:off x="3028950" y="6356350"/>
            <a:ext cx="3086100" cy="365125"/>
          </a:xfrm>
          <a:prstGeom prst="rect">
            <a:avLst/>
          </a:prstGeom>
        </p:spPr>
        <p:txBody>
          <a:bodyPr/>
          <a:lstStyle>
            <a:lvl1pPr defTabSz="457200" eaLnBrk="1" fontAlgn="auto" hangingPunct="1">
              <a:spcBef>
                <a:spcPts val="0"/>
              </a:spcBef>
              <a:spcAft>
                <a:spcPts val="0"/>
              </a:spcAft>
              <a:defRPr>
                <a:solidFill>
                  <a:prstClr val="black"/>
                </a:solidFill>
                <a:latin typeface="Calibri" panose="020F0502020204030204"/>
                <a:ea typeface="+mn-ea"/>
              </a:defRPr>
            </a:lvl1pPr>
          </a:lstStyle>
          <a:p>
            <a:pPr>
              <a:defRPr/>
            </a:pPr>
            <a:endParaRPr lang="en-GB"/>
          </a:p>
        </p:txBody>
      </p:sp>
      <p:sp>
        <p:nvSpPr>
          <p:cNvPr id="7" name="Slide Number Placeholder 6"/>
          <p:cNvSpPr>
            <a:spLocks noGrp="1"/>
          </p:cNvSpPr>
          <p:nvPr>
            <p:ph type="sldNum" sz="quarter" idx="12"/>
          </p:nvPr>
        </p:nvSpPr>
        <p:spPr/>
        <p:txBody>
          <a:bodyPr/>
          <a:lstStyle>
            <a:lvl1pPr defTabSz="914400" eaLnBrk="0" fontAlgn="base" hangingPunct="0">
              <a:spcBef>
                <a:spcPct val="0"/>
              </a:spcBef>
              <a:spcAft>
                <a:spcPct val="0"/>
              </a:spcAft>
              <a:defRPr>
                <a:latin typeface="Arial" panose="020B0604020202020204" pitchFamily="34" charset="0"/>
                <a:ea typeface="MS PGothic" panose="020B0600070205080204" pitchFamily="34" charset="-128"/>
              </a:defRPr>
            </a:lvl1pPr>
          </a:lstStyle>
          <a:p>
            <a:pPr>
              <a:defRPr/>
            </a:pPr>
            <a:fld id="{646BEAAD-C829-4CD7-82DB-04B7F85C3AEC}" type="slidenum">
              <a:rPr lang="en-GB"/>
              <a:pPr>
                <a:defRPr/>
              </a:pPr>
              <a:t>‹#›</a:t>
            </a:fld>
            <a:endParaRPr lang="en-GB"/>
          </a:p>
        </p:txBody>
      </p:sp>
    </p:spTree>
    <p:extLst>
      <p:ext uri="{BB962C8B-B14F-4D97-AF65-F5344CB8AC3E}">
        <p14:creationId xmlns:p14="http://schemas.microsoft.com/office/powerpoint/2010/main" val="3069636617"/>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a:prstGeom prst="rect">
            <a:avLst/>
          </a:prstGeo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3887391" y="987426"/>
            <a:ext cx="4629150" cy="4873625"/>
          </a:xfrm>
          <a:prstGeom prst="rect">
            <a:avLst/>
          </a:prstGeo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a:t>Click icon to add picture</a:t>
            </a:r>
            <a:endParaRPr lang="en-US" noProof="0" dirty="0"/>
          </a:p>
        </p:txBody>
      </p:sp>
      <p:sp>
        <p:nvSpPr>
          <p:cNvPr id="4" name="Text Placeholder 3"/>
          <p:cNvSpPr>
            <a:spLocks noGrp="1"/>
          </p:cNvSpPr>
          <p:nvPr>
            <p:ph type="body" sz="half" idx="2"/>
          </p:nvPr>
        </p:nvSpPr>
        <p:spPr>
          <a:xfrm>
            <a:off x="629841" y="2057400"/>
            <a:ext cx="2949178" cy="3811588"/>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a:xfrm>
            <a:off x="628650" y="6356350"/>
            <a:ext cx="2057400" cy="365125"/>
          </a:xfrm>
          <a:prstGeom prst="rect">
            <a:avLst/>
          </a:prstGeom>
        </p:spPr>
        <p:txBody>
          <a:bodyPr/>
          <a:lstStyle>
            <a:lvl1pPr defTabSz="457200" eaLnBrk="1" fontAlgn="auto" hangingPunct="1">
              <a:spcBef>
                <a:spcPts val="0"/>
              </a:spcBef>
              <a:spcAft>
                <a:spcPts val="0"/>
              </a:spcAft>
              <a:defRPr>
                <a:solidFill>
                  <a:prstClr val="black"/>
                </a:solidFill>
                <a:latin typeface="Calibri" panose="020F0502020204030204"/>
                <a:ea typeface="+mn-ea"/>
              </a:defRPr>
            </a:lvl1pPr>
          </a:lstStyle>
          <a:p>
            <a:pPr>
              <a:defRPr/>
            </a:pPr>
            <a:fld id="{7CECEB89-74EB-4266-BBB2-802815D4D553}" type="datetimeFigureOut">
              <a:rPr lang="en-GB"/>
              <a:pPr>
                <a:defRPr/>
              </a:pPr>
              <a:t>13/11/2021</a:t>
            </a:fld>
            <a:endParaRPr lang="en-GB"/>
          </a:p>
        </p:txBody>
      </p:sp>
      <p:sp>
        <p:nvSpPr>
          <p:cNvPr id="6" name="Footer Placeholder 5"/>
          <p:cNvSpPr>
            <a:spLocks noGrp="1"/>
          </p:cNvSpPr>
          <p:nvPr>
            <p:ph type="ftr" sz="quarter" idx="11"/>
          </p:nvPr>
        </p:nvSpPr>
        <p:spPr>
          <a:xfrm>
            <a:off x="3028950" y="6356350"/>
            <a:ext cx="3086100" cy="365125"/>
          </a:xfrm>
          <a:prstGeom prst="rect">
            <a:avLst/>
          </a:prstGeom>
        </p:spPr>
        <p:txBody>
          <a:bodyPr/>
          <a:lstStyle>
            <a:lvl1pPr defTabSz="457200" eaLnBrk="1" fontAlgn="auto" hangingPunct="1">
              <a:spcBef>
                <a:spcPts val="0"/>
              </a:spcBef>
              <a:spcAft>
                <a:spcPts val="0"/>
              </a:spcAft>
              <a:defRPr>
                <a:solidFill>
                  <a:prstClr val="black"/>
                </a:solidFill>
                <a:latin typeface="Calibri" panose="020F0502020204030204"/>
                <a:ea typeface="+mn-ea"/>
              </a:defRPr>
            </a:lvl1pPr>
          </a:lstStyle>
          <a:p>
            <a:pPr>
              <a:defRPr/>
            </a:pPr>
            <a:endParaRPr lang="en-GB"/>
          </a:p>
        </p:txBody>
      </p:sp>
      <p:sp>
        <p:nvSpPr>
          <p:cNvPr id="7" name="Slide Number Placeholder 6"/>
          <p:cNvSpPr>
            <a:spLocks noGrp="1"/>
          </p:cNvSpPr>
          <p:nvPr>
            <p:ph type="sldNum" sz="quarter" idx="12"/>
          </p:nvPr>
        </p:nvSpPr>
        <p:spPr/>
        <p:txBody>
          <a:bodyPr/>
          <a:lstStyle>
            <a:lvl1pPr defTabSz="914400" eaLnBrk="0" fontAlgn="base" hangingPunct="0">
              <a:spcBef>
                <a:spcPct val="0"/>
              </a:spcBef>
              <a:spcAft>
                <a:spcPct val="0"/>
              </a:spcAft>
              <a:defRPr>
                <a:latin typeface="Arial" panose="020B0604020202020204" pitchFamily="34" charset="0"/>
                <a:ea typeface="MS PGothic" panose="020B0600070205080204" pitchFamily="34" charset="-128"/>
              </a:defRPr>
            </a:lvl1pPr>
          </a:lstStyle>
          <a:p>
            <a:pPr>
              <a:defRPr/>
            </a:pPr>
            <a:fld id="{21866CF7-1AD4-4310-8D37-F27418AA6D62}" type="slidenum">
              <a:rPr lang="en-GB"/>
              <a:pPr>
                <a:defRPr/>
              </a:pPr>
              <a:t>‹#›</a:t>
            </a:fld>
            <a:endParaRPr lang="en-GB"/>
          </a:p>
        </p:txBody>
      </p:sp>
    </p:spTree>
    <p:extLst>
      <p:ext uri="{BB962C8B-B14F-4D97-AF65-F5344CB8AC3E}">
        <p14:creationId xmlns:p14="http://schemas.microsoft.com/office/powerpoint/2010/main" val="1827877819"/>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628650" y="365126"/>
            <a:ext cx="7886700" cy="1325563"/>
          </a:xfrm>
          <a:prstGeom prst="rect">
            <a:avLst/>
          </a:prstGeom>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a:xfrm>
            <a:off x="628650" y="1825625"/>
            <a:ext cx="7886700" cy="4351338"/>
          </a:xfrm>
          <a:prstGeom prst="rect">
            <a:avLst/>
          </a:prstGeo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a:xfrm>
            <a:off x="628650" y="6356350"/>
            <a:ext cx="2057400" cy="365125"/>
          </a:xfrm>
          <a:prstGeom prst="rect">
            <a:avLst/>
          </a:prstGeom>
        </p:spPr>
        <p:txBody>
          <a:bodyPr/>
          <a:lstStyle>
            <a:lvl1pPr defTabSz="457200" eaLnBrk="1" fontAlgn="auto" hangingPunct="1">
              <a:spcBef>
                <a:spcPts val="0"/>
              </a:spcBef>
              <a:spcAft>
                <a:spcPts val="0"/>
              </a:spcAft>
              <a:defRPr>
                <a:solidFill>
                  <a:prstClr val="black"/>
                </a:solidFill>
                <a:latin typeface="Calibri" panose="020F0502020204030204"/>
                <a:ea typeface="+mn-ea"/>
              </a:defRPr>
            </a:lvl1pPr>
          </a:lstStyle>
          <a:p>
            <a:pPr>
              <a:defRPr/>
            </a:pPr>
            <a:fld id="{4EED1B19-E146-40D6-95A9-9EB95DB08EDF}" type="datetimeFigureOut">
              <a:rPr lang="en-GB"/>
              <a:pPr>
                <a:defRPr/>
              </a:pPr>
              <a:t>13/11/2021</a:t>
            </a:fld>
            <a:endParaRPr lang="en-GB"/>
          </a:p>
        </p:txBody>
      </p:sp>
      <p:sp>
        <p:nvSpPr>
          <p:cNvPr id="5" name="Footer Placeholder 4"/>
          <p:cNvSpPr>
            <a:spLocks noGrp="1"/>
          </p:cNvSpPr>
          <p:nvPr>
            <p:ph type="ftr" sz="quarter" idx="11"/>
          </p:nvPr>
        </p:nvSpPr>
        <p:spPr>
          <a:xfrm>
            <a:off x="3028950" y="6356350"/>
            <a:ext cx="3086100" cy="365125"/>
          </a:xfrm>
          <a:prstGeom prst="rect">
            <a:avLst/>
          </a:prstGeom>
        </p:spPr>
        <p:txBody>
          <a:bodyPr/>
          <a:lstStyle>
            <a:lvl1pPr defTabSz="457200" eaLnBrk="1" fontAlgn="auto" hangingPunct="1">
              <a:spcBef>
                <a:spcPts val="0"/>
              </a:spcBef>
              <a:spcAft>
                <a:spcPts val="0"/>
              </a:spcAft>
              <a:defRPr>
                <a:solidFill>
                  <a:prstClr val="black"/>
                </a:solidFill>
                <a:latin typeface="Calibri" panose="020F0502020204030204"/>
                <a:ea typeface="+mn-ea"/>
              </a:defRPr>
            </a:lvl1pPr>
          </a:lstStyle>
          <a:p>
            <a:pPr>
              <a:defRPr/>
            </a:pPr>
            <a:endParaRPr lang="en-GB"/>
          </a:p>
        </p:txBody>
      </p:sp>
      <p:sp>
        <p:nvSpPr>
          <p:cNvPr id="6" name="Slide Number Placeholder 5"/>
          <p:cNvSpPr>
            <a:spLocks noGrp="1"/>
          </p:cNvSpPr>
          <p:nvPr>
            <p:ph type="sldNum" sz="quarter" idx="12"/>
          </p:nvPr>
        </p:nvSpPr>
        <p:spPr/>
        <p:txBody>
          <a:bodyPr/>
          <a:lstStyle>
            <a:lvl1pPr defTabSz="914400" eaLnBrk="0" fontAlgn="base" hangingPunct="0">
              <a:spcBef>
                <a:spcPct val="0"/>
              </a:spcBef>
              <a:spcAft>
                <a:spcPct val="0"/>
              </a:spcAft>
              <a:defRPr>
                <a:latin typeface="Arial" panose="020B0604020202020204" pitchFamily="34" charset="0"/>
                <a:ea typeface="MS PGothic" panose="020B0600070205080204" pitchFamily="34" charset="-128"/>
              </a:defRPr>
            </a:lvl1pPr>
          </a:lstStyle>
          <a:p>
            <a:pPr>
              <a:defRPr/>
            </a:pPr>
            <a:fld id="{AEA4199B-B063-4678-89DA-798EF062744B}" type="slidenum">
              <a:rPr lang="en-GB"/>
              <a:pPr>
                <a:defRPr/>
              </a:pPr>
              <a:t>‹#›</a:t>
            </a:fld>
            <a:endParaRPr lang="en-GB"/>
          </a:p>
        </p:txBody>
      </p:sp>
    </p:spTree>
    <p:extLst>
      <p:ext uri="{BB962C8B-B14F-4D97-AF65-F5344CB8AC3E}">
        <p14:creationId xmlns:p14="http://schemas.microsoft.com/office/powerpoint/2010/main" val="1330597533"/>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a:prstGeom prst="rect">
            <a:avLst/>
          </a:prstGeo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628650" y="365125"/>
            <a:ext cx="5800725" cy="5811838"/>
          </a:xfrm>
          <a:prstGeom prst="rect">
            <a:avLst/>
          </a:prstGeo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a:xfrm>
            <a:off x="628650" y="6356350"/>
            <a:ext cx="2057400" cy="365125"/>
          </a:xfrm>
          <a:prstGeom prst="rect">
            <a:avLst/>
          </a:prstGeom>
        </p:spPr>
        <p:txBody>
          <a:bodyPr/>
          <a:lstStyle>
            <a:lvl1pPr defTabSz="457200" eaLnBrk="1" fontAlgn="auto" hangingPunct="1">
              <a:spcBef>
                <a:spcPts val="0"/>
              </a:spcBef>
              <a:spcAft>
                <a:spcPts val="0"/>
              </a:spcAft>
              <a:defRPr>
                <a:solidFill>
                  <a:prstClr val="black"/>
                </a:solidFill>
                <a:latin typeface="Calibri" panose="020F0502020204030204"/>
                <a:ea typeface="+mn-ea"/>
              </a:defRPr>
            </a:lvl1pPr>
          </a:lstStyle>
          <a:p>
            <a:pPr>
              <a:defRPr/>
            </a:pPr>
            <a:fld id="{34F1F323-968C-4B5B-95FB-3AD61DC4A421}" type="datetimeFigureOut">
              <a:rPr lang="en-GB"/>
              <a:pPr>
                <a:defRPr/>
              </a:pPr>
              <a:t>13/11/2021</a:t>
            </a:fld>
            <a:endParaRPr lang="en-GB"/>
          </a:p>
        </p:txBody>
      </p:sp>
      <p:sp>
        <p:nvSpPr>
          <p:cNvPr id="5" name="Footer Placeholder 4"/>
          <p:cNvSpPr>
            <a:spLocks noGrp="1"/>
          </p:cNvSpPr>
          <p:nvPr>
            <p:ph type="ftr" sz="quarter" idx="11"/>
          </p:nvPr>
        </p:nvSpPr>
        <p:spPr>
          <a:xfrm>
            <a:off x="3028950" y="6356350"/>
            <a:ext cx="3086100" cy="365125"/>
          </a:xfrm>
          <a:prstGeom prst="rect">
            <a:avLst/>
          </a:prstGeom>
        </p:spPr>
        <p:txBody>
          <a:bodyPr/>
          <a:lstStyle>
            <a:lvl1pPr defTabSz="457200" eaLnBrk="1" fontAlgn="auto" hangingPunct="1">
              <a:spcBef>
                <a:spcPts val="0"/>
              </a:spcBef>
              <a:spcAft>
                <a:spcPts val="0"/>
              </a:spcAft>
              <a:defRPr>
                <a:solidFill>
                  <a:prstClr val="black"/>
                </a:solidFill>
                <a:latin typeface="Calibri" panose="020F0502020204030204"/>
                <a:ea typeface="+mn-ea"/>
              </a:defRPr>
            </a:lvl1pPr>
          </a:lstStyle>
          <a:p>
            <a:pPr>
              <a:defRPr/>
            </a:pPr>
            <a:endParaRPr lang="en-GB"/>
          </a:p>
        </p:txBody>
      </p:sp>
      <p:sp>
        <p:nvSpPr>
          <p:cNvPr id="6" name="Slide Number Placeholder 5"/>
          <p:cNvSpPr>
            <a:spLocks noGrp="1"/>
          </p:cNvSpPr>
          <p:nvPr>
            <p:ph type="sldNum" sz="quarter" idx="12"/>
          </p:nvPr>
        </p:nvSpPr>
        <p:spPr/>
        <p:txBody>
          <a:bodyPr/>
          <a:lstStyle>
            <a:lvl1pPr defTabSz="914400" eaLnBrk="0" fontAlgn="base" hangingPunct="0">
              <a:spcBef>
                <a:spcPct val="0"/>
              </a:spcBef>
              <a:spcAft>
                <a:spcPct val="0"/>
              </a:spcAft>
              <a:defRPr>
                <a:latin typeface="Arial" panose="020B0604020202020204" pitchFamily="34" charset="0"/>
                <a:ea typeface="MS PGothic" panose="020B0600070205080204" pitchFamily="34" charset="-128"/>
              </a:defRPr>
            </a:lvl1pPr>
          </a:lstStyle>
          <a:p>
            <a:pPr>
              <a:defRPr/>
            </a:pPr>
            <a:fld id="{49043A46-B056-4F1F-9A26-A853F5720F13}" type="slidenum">
              <a:rPr lang="en-GB"/>
              <a:pPr>
                <a:defRPr/>
              </a:pPr>
              <a:t>‹#›</a:t>
            </a:fld>
            <a:endParaRPr lang="en-GB"/>
          </a:p>
        </p:txBody>
      </p:sp>
    </p:spTree>
    <p:extLst>
      <p:ext uri="{BB962C8B-B14F-4D97-AF65-F5344CB8AC3E}">
        <p14:creationId xmlns:p14="http://schemas.microsoft.com/office/powerpoint/2010/main" val="225709049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image" Target="../media/image1.jpeg"/><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theme" Target="../theme/theme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B3A2C7"/>
        </a:solidFill>
        <a:effectLst/>
      </p:bgPr>
    </p:bg>
    <p:spTree>
      <p:nvGrpSpPr>
        <p:cNvPr id="1" name=""/>
        <p:cNvGrpSpPr/>
        <p:nvPr/>
      </p:nvGrpSpPr>
      <p:grpSpPr>
        <a:xfrm>
          <a:off x="0" y="0"/>
          <a:ext cx="0" cy="0"/>
          <a:chOff x="0" y="0"/>
          <a:chExt cx="0" cy="0"/>
        </a:xfrm>
      </p:grpSpPr>
      <p:sp>
        <p:nvSpPr>
          <p:cNvPr id="1026" name="Title Placeholder 1"/>
          <p:cNvSpPr>
            <a:spLocks noGrp="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smtClean="0"/>
              <a:t>Click to edit Master title style</a:t>
            </a:r>
            <a:endParaRPr lang="en-GB" altLang="en-US" smtClean="0"/>
          </a:p>
        </p:txBody>
      </p:sp>
      <p:sp>
        <p:nvSpPr>
          <p:cNvPr id="1027" name="Text Placeholder 2"/>
          <p:cNvSpPr>
            <a:spLocks noGrp="1"/>
          </p:cNvSpPr>
          <p:nvPr>
            <p:ph type="body" idx="1"/>
          </p:nvPr>
        </p:nvSpPr>
        <p:spPr bwMode="auto">
          <a:xfrm>
            <a:off x="457200" y="1600200"/>
            <a:ext cx="82296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smtClean="0"/>
              <a:t>Click to edit Master text styles</a:t>
            </a:r>
          </a:p>
          <a:p>
            <a:pPr lvl="1"/>
            <a:r>
              <a:rPr lang="en-US" altLang="en-US" smtClean="0"/>
              <a:t>Second level</a:t>
            </a:r>
          </a:p>
          <a:p>
            <a:pPr lvl="2"/>
            <a:r>
              <a:rPr lang="en-US" altLang="en-US" smtClean="0"/>
              <a:t>Third level</a:t>
            </a:r>
          </a:p>
          <a:p>
            <a:pPr lvl="3"/>
            <a:r>
              <a:rPr lang="en-US" altLang="en-US" smtClean="0"/>
              <a:t>Fourth level</a:t>
            </a:r>
          </a:p>
          <a:p>
            <a:pPr lvl="4"/>
            <a:r>
              <a:rPr lang="en-US" altLang="en-US" smtClean="0"/>
              <a:t>Fifth level</a:t>
            </a:r>
            <a:endParaRPr lang="en-GB" altLang="en-US" smtClean="0"/>
          </a:p>
        </p:txBody>
      </p:sp>
      <p:sp>
        <p:nvSpPr>
          <p:cNvPr id="4" name="Date Placeholder 3"/>
          <p:cNvSpPr>
            <a:spLocks noGrp="1"/>
          </p:cNvSpPr>
          <p:nvPr>
            <p:ph type="dt" sz="half" idx="2"/>
          </p:nvPr>
        </p:nvSpPr>
        <p:spPr>
          <a:xfrm>
            <a:off x="457200" y="6356350"/>
            <a:ext cx="2133600" cy="365125"/>
          </a:xfrm>
          <a:prstGeom prst="rect">
            <a:avLst/>
          </a:prstGeom>
        </p:spPr>
        <p:txBody>
          <a:bodyPr vert="horz" wrap="square" lIns="91440" tIns="45720" rIns="91440" bIns="45720" numCol="1" anchor="ctr" anchorCtr="0" compatLnSpc="1">
            <a:prstTxWarp prst="textNoShape">
              <a:avLst/>
            </a:prstTxWarp>
          </a:bodyPr>
          <a:lstStyle>
            <a:lvl1pPr eaLnBrk="1" hangingPunct="1">
              <a:defRPr sz="1200">
                <a:solidFill>
                  <a:srgbClr val="898989"/>
                </a:solidFill>
                <a:latin typeface="Calibri" panose="020F0502020204030204" pitchFamily="34" charset="0"/>
              </a:defRPr>
            </a:lvl1pPr>
          </a:lstStyle>
          <a:p>
            <a:pPr>
              <a:defRPr/>
            </a:pPr>
            <a:fld id="{7AB6485B-E96E-432A-9D59-C93151AF735D}" type="datetimeFigureOut">
              <a:rPr lang="en-US" altLang="en-US"/>
              <a:pPr>
                <a:defRPr/>
              </a:pPr>
              <a:t>11/13/2021</a:t>
            </a:fld>
            <a:endParaRPr lang="en-GB" altLang="en-US" dirty="0"/>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eaLnBrk="1" fontAlgn="auto" hangingPunct="1">
              <a:spcBef>
                <a:spcPts val="0"/>
              </a:spcBef>
              <a:spcAft>
                <a:spcPts val="0"/>
              </a:spcAft>
              <a:defRPr sz="1200" dirty="0">
                <a:solidFill>
                  <a:schemeClr val="tx1">
                    <a:tint val="75000"/>
                  </a:schemeClr>
                </a:solidFill>
                <a:latin typeface="+mn-lt"/>
                <a:ea typeface="+mn-ea"/>
                <a:cs typeface="+mn-cs"/>
              </a:defRPr>
            </a:lvl1pPr>
          </a:lstStyle>
          <a:p>
            <a:pPr>
              <a:defRPr/>
            </a:pPr>
            <a:endParaRPr lang="en-GB"/>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wrap="square" lIns="91440" tIns="45720" rIns="91440" bIns="45720" numCol="1" anchor="ctr" anchorCtr="0" compatLnSpc="1">
            <a:prstTxWarp prst="textNoShape">
              <a:avLst/>
            </a:prstTxWarp>
          </a:bodyPr>
          <a:lstStyle>
            <a:lvl1pPr algn="r" eaLnBrk="1" hangingPunct="1">
              <a:defRPr sz="1200">
                <a:solidFill>
                  <a:srgbClr val="898989"/>
                </a:solidFill>
                <a:latin typeface="Calibri" panose="020F0502020204030204" pitchFamily="34" charset="0"/>
              </a:defRPr>
            </a:lvl1pPr>
          </a:lstStyle>
          <a:p>
            <a:pPr>
              <a:defRPr/>
            </a:pPr>
            <a:fld id="{6840C749-9FE9-42D4-AE69-C0C9892B8BD3}" type="slidenum">
              <a:rPr lang="en-GB" altLang="en-US"/>
              <a:pPr>
                <a:defRPr/>
              </a:pPr>
              <a:t>‹#›</a:t>
            </a:fld>
            <a:endParaRPr lang="en-GB" altLang="en-US" dirty="0"/>
          </a:p>
        </p:txBody>
      </p:sp>
    </p:spTree>
  </p:cSld>
  <p:clrMap bg1="lt1" tx1="dk1" bg2="lt2" tx2="dk2" accent1="accent1" accent2="accent2" accent3="accent3" accent4="accent4" accent5="accent5" accent6="accent6" hlink="hlink" folHlink="folHlink"/>
  <p:sldLayoutIdLst>
    <p:sldLayoutId id="2147483712" r:id="rId1"/>
    <p:sldLayoutId id="2147483713" r:id="rId2"/>
    <p:sldLayoutId id="2147483714" r:id="rId3"/>
    <p:sldLayoutId id="2147483715" r:id="rId4"/>
    <p:sldLayoutId id="2147483716" r:id="rId5"/>
    <p:sldLayoutId id="2147483717" r:id="rId6"/>
    <p:sldLayoutId id="2147483718" r:id="rId7"/>
    <p:sldLayoutId id="2147483719" r:id="rId8"/>
    <p:sldLayoutId id="2147483720" r:id="rId9"/>
    <p:sldLayoutId id="2147483721" r:id="rId10"/>
    <p:sldLayoutId id="2147483722" r:id="rId11"/>
  </p:sldLayoutIdLst>
  <p:txStyles>
    <p:titleStyle>
      <a:lvl1pPr algn="ctr" rtl="0" eaLnBrk="0" fontAlgn="base" hangingPunct="0">
        <a:spcBef>
          <a:spcPct val="0"/>
        </a:spcBef>
        <a:spcAft>
          <a:spcPct val="0"/>
        </a:spcAft>
        <a:defRPr sz="4400" kern="1200">
          <a:solidFill>
            <a:schemeClr val="tx1"/>
          </a:solidFill>
          <a:latin typeface="+mj-lt"/>
          <a:ea typeface="MS PGothic" panose="020B0600070205080204" pitchFamily="34" charset="-128"/>
          <a:cs typeface="+mj-cs"/>
        </a:defRPr>
      </a:lvl1pPr>
      <a:lvl2pPr algn="ctr" rtl="0" eaLnBrk="0" fontAlgn="base" hangingPunct="0">
        <a:spcBef>
          <a:spcPct val="0"/>
        </a:spcBef>
        <a:spcAft>
          <a:spcPct val="0"/>
        </a:spcAft>
        <a:defRPr sz="4400">
          <a:solidFill>
            <a:schemeClr val="tx1"/>
          </a:solidFill>
          <a:latin typeface="Calibri" charset="0"/>
          <a:ea typeface="MS PGothic" panose="020B0600070205080204" pitchFamily="34" charset="-128"/>
        </a:defRPr>
      </a:lvl2pPr>
      <a:lvl3pPr algn="ctr" rtl="0" eaLnBrk="0" fontAlgn="base" hangingPunct="0">
        <a:spcBef>
          <a:spcPct val="0"/>
        </a:spcBef>
        <a:spcAft>
          <a:spcPct val="0"/>
        </a:spcAft>
        <a:defRPr sz="4400">
          <a:solidFill>
            <a:schemeClr val="tx1"/>
          </a:solidFill>
          <a:latin typeface="Calibri" charset="0"/>
          <a:ea typeface="MS PGothic" panose="020B0600070205080204" pitchFamily="34" charset="-128"/>
        </a:defRPr>
      </a:lvl3pPr>
      <a:lvl4pPr algn="ctr" rtl="0" eaLnBrk="0" fontAlgn="base" hangingPunct="0">
        <a:spcBef>
          <a:spcPct val="0"/>
        </a:spcBef>
        <a:spcAft>
          <a:spcPct val="0"/>
        </a:spcAft>
        <a:defRPr sz="4400">
          <a:solidFill>
            <a:schemeClr val="tx1"/>
          </a:solidFill>
          <a:latin typeface="Calibri" charset="0"/>
          <a:ea typeface="MS PGothic" panose="020B0600070205080204" pitchFamily="34" charset="-128"/>
        </a:defRPr>
      </a:lvl4pPr>
      <a:lvl5pPr algn="ctr" rtl="0" eaLnBrk="0" fontAlgn="base" hangingPunct="0">
        <a:spcBef>
          <a:spcPct val="0"/>
        </a:spcBef>
        <a:spcAft>
          <a:spcPct val="0"/>
        </a:spcAft>
        <a:defRPr sz="4400">
          <a:solidFill>
            <a:schemeClr val="tx1"/>
          </a:solidFill>
          <a:latin typeface="Calibri" charset="0"/>
          <a:ea typeface="MS PGothic" panose="020B0600070205080204" pitchFamily="34" charset="-128"/>
        </a:defRPr>
      </a:lvl5pPr>
      <a:lvl6pPr marL="457200" algn="ctr" rtl="0" fontAlgn="base">
        <a:spcBef>
          <a:spcPct val="0"/>
        </a:spcBef>
        <a:spcAft>
          <a:spcPct val="0"/>
        </a:spcAft>
        <a:defRPr sz="4400">
          <a:solidFill>
            <a:schemeClr val="tx1"/>
          </a:solidFill>
          <a:latin typeface="Calibri" charset="0"/>
          <a:ea typeface="ＭＳ Ｐゴシック" charset="0"/>
        </a:defRPr>
      </a:lvl6pPr>
      <a:lvl7pPr marL="914400" algn="ctr" rtl="0" fontAlgn="base">
        <a:spcBef>
          <a:spcPct val="0"/>
        </a:spcBef>
        <a:spcAft>
          <a:spcPct val="0"/>
        </a:spcAft>
        <a:defRPr sz="4400">
          <a:solidFill>
            <a:schemeClr val="tx1"/>
          </a:solidFill>
          <a:latin typeface="Calibri" charset="0"/>
          <a:ea typeface="ＭＳ Ｐゴシック" charset="0"/>
        </a:defRPr>
      </a:lvl7pPr>
      <a:lvl8pPr marL="1371600" algn="ctr" rtl="0" fontAlgn="base">
        <a:spcBef>
          <a:spcPct val="0"/>
        </a:spcBef>
        <a:spcAft>
          <a:spcPct val="0"/>
        </a:spcAft>
        <a:defRPr sz="4400">
          <a:solidFill>
            <a:schemeClr val="tx1"/>
          </a:solidFill>
          <a:latin typeface="Calibri" charset="0"/>
          <a:ea typeface="ＭＳ Ｐゴシック" charset="0"/>
        </a:defRPr>
      </a:lvl8pPr>
      <a:lvl9pPr marL="1828800" algn="ctr" rtl="0" fontAlgn="base">
        <a:spcBef>
          <a:spcPct val="0"/>
        </a:spcBef>
        <a:spcAft>
          <a:spcPct val="0"/>
        </a:spcAft>
        <a:defRPr sz="4400">
          <a:solidFill>
            <a:schemeClr val="tx1"/>
          </a:solidFill>
          <a:latin typeface="Calibri" charset="0"/>
          <a:ea typeface="ＭＳ Ｐゴシック" charset="0"/>
        </a:defRPr>
      </a:lvl9pPr>
    </p:titleStyle>
    <p:body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S PGothic" panose="020B0600070205080204" pitchFamily="34" charset="-128"/>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S PGothic" panose="020B0600070205080204" pitchFamily="34" charset="-128"/>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S PGothic" panose="020B0600070205080204" pitchFamily="34" charset="-128"/>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S PGothic" panose="020B0600070205080204" pitchFamily="34" charset="-128"/>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S PGothic" panose="020B0600070205080204" pitchFamily="34" charset="-128"/>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FFD966"/>
        </a:solidFill>
        <a:effectLst/>
      </p:bgPr>
    </p:bg>
    <p:spTree>
      <p:nvGrpSpPr>
        <p:cNvPr id="1" name=""/>
        <p:cNvGrpSpPr/>
        <p:nvPr/>
      </p:nvGrpSpPr>
      <p:grpSpPr>
        <a:xfrm>
          <a:off x="0" y="0"/>
          <a:ext cx="0" cy="0"/>
          <a:chOff x="0" y="0"/>
          <a:chExt cx="0" cy="0"/>
        </a:xfrm>
      </p:grpSpPr>
      <p:sp>
        <p:nvSpPr>
          <p:cNvPr id="6" name="Slide Number Placeholder 5"/>
          <p:cNvSpPr>
            <a:spLocks noGrp="1"/>
          </p:cNvSpPr>
          <p:nvPr>
            <p:ph type="sldNum" sz="quarter" idx="4"/>
          </p:nvPr>
        </p:nvSpPr>
        <p:spPr>
          <a:xfrm>
            <a:off x="6457950" y="6356350"/>
            <a:ext cx="2057400" cy="365125"/>
          </a:xfrm>
          <a:prstGeom prst="rect">
            <a:avLst/>
          </a:prstGeom>
        </p:spPr>
        <p:txBody>
          <a:bodyPr vert="horz" lIns="91440" tIns="45720" rIns="91440" bIns="45720" rtlCol="0" anchor="ctr"/>
          <a:lstStyle>
            <a:lvl1pPr algn="r" defTabSz="457200" eaLnBrk="1" fontAlgn="auto" hangingPunct="1">
              <a:spcBef>
                <a:spcPts val="0"/>
              </a:spcBef>
              <a:spcAft>
                <a:spcPts val="0"/>
              </a:spcAft>
              <a:defRPr sz="1200">
                <a:solidFill>
                  <a:prstClr val="black">
                    <a:tint val="75000"/>
                  </a:prstClr>
                </a:solidFill>
                <a:latin typeface="Calibri" panose="020F0502020204030204"/>
                <a:ea typeface="+mn-ea"/>
              </a:defRPr>
            </a:lvl1pPr>
          </a:lstStyle>
          <a:p>
            <a:pPr>
              <a:defRPr/>
            </a:pPr>
            <a:fld id="{4AE77E9C-C1E1-4284-B06D-C0434CA9B1E7}" type="slidenum">
              <a:rPr lang="en-GB"/>
              <a:pPr>
                <a:defRPr/>
              </a:pPr>
              <a:t>‹#›</a:t>
            </a:fld>
            <a:endParaRPr lang="en-GB" dirty="0"/>
          </a:p>
        </p:txBody>
      </p:sp>
      <p:sp>
        <p:nvSpPr>
          <p:cNvPr id="8" name="Rectangle: Rounded Corners 7">
            <a:extLst>
              <a:ext uri="{FF2B5EF4-FFF2-40B4-BE49-F238E27FC236}"/>
            </a:extLst>
          </p:cNvPr>
          <p:cNvSpPr/>
          <p:nvPr userDrawn="1"/>
        </p:nvSpPr>
        <p:spPr>
          <a:xfrm>
            <a:off x="287338" y="477838"/>
            <a:ext cx="8569325" cy="5878512"/>
          </a:xfrm>
          <a:prstGeom prst="roundRect">
            <a:avLst/>
          </a:prstGeom>
          <a:noFill/>
          <a:ln>
            <a:solidFill>
              <a:srgbClr val="D7EBF2"/>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457200" eaLnBrk="1" fontAlgn="auto" hangingPunct="1">
              <a:spcBef>
                <a:spcPts val="0"/>
              </a:spcBef>
              <a:spcAft>
                <a:spcPts val="0"/>
              </a:spcAft>
              <a:defRPr/>
            </a:pPr>
            <a:endParaRPr lang="en-GB" dirty="0">
              <a:solidFill>
                <a:prstClr val="white"/>
              </a:solidFill>
            </a:endParaRPr>
          </a:p>
        </p:txBody>
      </p:sp>
      <p:sp>
        <p:nvSpPr>
          <p:cNvPr id="2052" name="Rectangle: Rounded Corners 9"/>
          <p:cNvSpPr>
            <a:spLocks noChangeArrowheads="1"/>
          </p:cNvSpPr>
          <p:nvPr userDrawn="1"/>
        </p:nvSpPr>
        <p:spPr bwMode="auto">
          <a:xfrm>
            <a:off x="487363" y="327025"/>
            <a:ext cx="8140700" cy="1112838"/>
          </a:xfrm>
          <a:prstGeom prst="roundRect">
            <a:avLst>
              <a:gd name="adj" fmla="val 16667"/>
            </a:avLst>
          </a:prstGeom>
          <a:gradFill rotWithShape="1">
            <a:gsLst>
              <a:gs pos="0">
                <a:srgbClr val="D7ECF0"/>
              </a:gs>
              <a:gs pos="89999">
                <a:srgbClr val="E4E5D0"/>
              </a:gs>
              <a:gs pos="100000">
                <a:srgbClr val="F1DFAD"/>
              </a:gs>
            </a:gsLst>
            <a:lin ang="0" scaled="1"/>
          </a:gradFill>
          <a:ln>
            <a:noFill/>
          </a:ln>
          <a:extLst>
            <a:ext uri="{91240B29-F687-4F45-9708-019B960494DF}">
              <a14:hiddenLine xmlns:a14="http://schemas.microsoft.com/office/drawing/2010/main" w="9525">
                <a:solidFill>
                  <a:srgbClr val="000000"/>
                </a:solidFill>
                <a:round/>
                <a:headEnd/>
                <a:tailEnd/>
              </a14:hiddenLine>
            </a:ext>
          </a:extLst>
        </p:spPr>
        <p:txBody>
          <a:bodyPr>
            <a:spAutoFit/>
          </a:bodyPr>
          <a:lstStyle>
            <a:lvl1pPr defTabSz="457200">
              <a:defRPr>
                <a:solidFill>
                  <a:schemeClr val="tx1"/>
                </a:solidFill>
                <a:latin typeface="Arial" panose="020B0604020202020204" pitchFamily="34" charset="0"/>
                <a:ea typeface="MS PGothic" panose="020B0600070205080204" pitchFamily="34" charset="-128"/>
              </a:defRPr>
            </a:lvl1pPr>
            <a:lvl2pPr marL="742950" indent="-285750" defTabSz="457200">
              <a:defRPr>
                <a:solidFill>
                  <a:schemeClr val="tx1"/>
                </a:solidFill>
                <a:latin typeface="Arial" panose="020B0604020202020204" pitchFamily="34" charset="0"/>
                <a:ea typeface="MS PGothic" panose="020B0600070205080204" pitchFamily="34" charset="-128"/>
              </a:defRPr>
            </a:lvl2pPr>
            <a:lvl3pPr marL="1143000" indent="-228600" defTabSz="457200">
              <a:defRPr>
                <a:solidFill>
                  <a:schemeClr val="tx1"/>
                </a:solidFill>
                <a:latin typeface="Arial" panose="020B0604020202020204" pitchFamily="34" charset="0"/>
                <a:ea typeface="MS PGothic" panose="020B0600070205080204" pitchFamily="34" charset="-128"/>
              </a:defRPr>
            </a:lvl3pPr>
            <a:lvl4pPr marL="1600200" indent="-228600" defTabSz="457200">
              <a:defRPr>
                <a:solidFill>
                  <a:schemeClr val="tx1"/>
                </a:solidFill>
                <a:latin typeface="Arial" panose="020B0604020202020204" pitchFamily="34" charset="0"/>
                <a:ea typeface="MS PGothic" panose="020B0600070205080204" pitchFamily="34" charset="-128"/>
              </a:defRPr>
            </a:lvl4pPr>
            <a:lvl5pPr marL="2057400" indent="-228600" defTabSz="457200">
              <a:defRPr>
                <a:solidFill>
                  <a:schemeClr val="tx1"/>
                </a:solidFill>
                <a:latin typeface="Arial" panose="020B0604020202020204" pitchFamily="34" charset="0"/>
                <a:ea typeface="MS PGothic" panose="020B0600070205080204" pitchFamily="34" charset="-128"/>
              </a:defRPr>
            </a:lvl5pPr>
            <a:lvl6pPr marL="2514600" indent="-228600" defTabSz="457200" eaLnBrk="0" fontAlgn="base" hangingPunct="0">
              <a:spcBef>
                <a:spcPct val="0"/>
              </a:spcBef>
              <a:spcAft>
                <a:spcPct val="0"/>
              </a:spcAft>
              <a:defRPr>
                <a:solidFill>
                  <a:schemeClr val="tx1"/>
                </a:solidFill>
                <a:latin typeface="Arial" panose="020B0604020202020204" pitchFamily="34" charset="0"/>
                <a:ea typeface="MS PGothic" panose="020B0600070205080204" pitchFamily="34" charset="-128"/>
              </a:defRPr>
            </a:lvl6pPr>
            <a:lvl7pPr marL="2971800" indent="-228600" defTabSz="457200" eaLnBrk="0" fontAlgn="base" hangingPunct="0">
              <a:spcBef>
                <a:spcPct val="0"/>
              </a:spcBef>
              <a:spcAft>
                <a:spcPct val="0"/>
              </a:spcAft>
              <a:defRPr>
                <a:solidFill>
                  <a:schemeClr val="tx1"/>
                </a:solidFill>
                <a:latin typeface="Arial" panose="020B0604020202020204" pitchFamily="34" charset="0"/>
                <a:ea typeface="MS PGothic" panose="020B0600070205080204" pitchFamily="34" charset="-128"/>
              </a:defRPr>
            </a:lvl7pPr>
            <a:lvl8pPr marL="3429000" indent="-228600" defTabSz="457200" eaLnBrk="0" fontAlgn="base" hangingPunct="0">
              <a:spcBef>
                <a:spcPct val="0"/>
              </a:spcBef>
              <a:spcAft>
                <a:spcPct val="0"/>
              </a:spcAft>
              <a:defRPr>
                <a:solidFill>
                  <a:schemeClr val="tx1"/>
                </a:solidFill>
                <a:latin typeface="Arial" panose="020B0604020202020204" pitchFamily="34" charset="0"/>
                <a:ea typeface="MS PGothic" panose="020B0600070205080204" pitchFamily="34" charset="-128"/>
              </a:defRPr>
            </a:lvl8pPr>
            <a:lvl9pPr marL="3886200" indent="-228600" defTabSz="457200" eaLnBrk="0" fontAlgn="base" hangingPunct="0">
              <a:spcBef>
                <a:spcPct val="0"/>
              </a:spcBef>
              <a:spcAft>
                <a:spcPct val="0"/>
              </a:spcAft>
              <a:defRPr>
                <a:solidFill>
                  <a:schemeClr val="tx1"/>
                </a:solidFill>
                <a:latin typeface="Arial" panose="020B0604020202020204" pitchFamily="34" charset="0"/>
                <a:ea typeface="MS PGothic" panose="020B0600070205080204" pitchFamily="34" charset="-128"/>
              </a:defRPr>
            </a:lvl9pPr>
          </a:lstStyle>
          <a:p>
            <a:pPr algn="ctr" eaLnBrk="1" hangingPunct="1">
              <a:lnSpc>
                <a:spcPct val="106000"/>
              </a:lnSpc>
              <a:defRPr/>
            </a:pPr>
            <a:r>
              <a:rPr lang="en-GB" altLang="en-US" sz="4400" b="1" i="1" dirty="0" smtClean="0">
                <a:solidFill>
                  <a:srgbClr val="949285"/>
                </a:solidFill>
                <a:latin typeface="Gill Sans MT" panose="020B0502020104020203" pitchFamily="34" charset="0"/>
                <a:ea typeface="Calibri" panose="020F0502020204030204" pitchFamily="34" charset="0"/>
                <a:cs typeface="Times New Roman" panose="02020603050405020304" pitchFamily="18" charset="0"/>
              </a:rPr>
              <a:t>You Made Me</a:t>
            </a:r>
          </a:p>
          <a:p>
            <a:pPr algn="ctr" eaLnBrk="1" hangingPunct="1">
              <a:lnSpc>
                <a:spcPct val="106000"/>
              </a:lnSpc>
              <a:defRPr/>
            </a:pPr>
            <a:r>
              <a:rPr lang="en-GB" altLang="en-US" sz="1200" i="1" dirty="0" smtClean="0">
                <a:solidFill>
                  <a:srgbClr val="FFFFFF"/>
                </a:solidFill>
                <a:latin typeface="Gill Sans MT" panose="020B0502020104020203" pitchFamily="34" charset="0"/>
                <a:ea typeface="Calibri" panose="020F0502020204030204" pitchFamily="34" charset="0"/>
                <a:cs typeface="Times New Roman" panose="02020603050405020304" pitchFamily="18" charset="0"/>
              </a:rPr>
              <a:t>© </a:t>
            </a:r>
            <a:r>
              <a:rPr lang="en-GB" altLang="en-US" sz="1200" i="1" dirty="0" err="1" smtClean="0">
                <a:solidFill>
                  <a:srgbClr val="FFFFFF"/>
                </a:solidFill>
                <a:latin typeface="Gill Sans MT" panose="020B0502020104020203" pitchFamily="34" charset="0"/>
                <a:ea typeface="Calibri" panose="020F0502020204030204" pitchFamily="34" charset="0"/>
                <a:cs typeface="Times New Roman" panose="02020603050405020304" pitchFamily="18" charset="0"/>
              </a:rPr>
              <a:t>OneLife</a:t>
            </a:r>
            <a:r>
              <a:rPr lang="en-GB" altLang="en-US" sz="1200" i="1" dirty="0" smtClean="0">
                <a:solidFill>
                  <a:srgbClr val="FFFFFF"/>
                </a:solidFill>
                <a:latin typeface="Gill Sans MT" panose="020B0502020104020203" pitchFamily="34" charset="0"/>
                <a:ea typeface="Calibri" panose="020F0502020204030204" pitchFamily="34" charset="0"/>
                <a:cs typeface="Times New Roman" panose="02020603050405020304" pitchFamily="18" charset="0"/>
              </a:rPr>
              <a:t> Music, Emily Jordan</a:t>
            </a:r>
            <a:endParaRPr lang="en-GB" altLang="en-US" sz="1200" dirty="0" smtClean="0">
              <a:solidFill>
                <a:srgbClr val="FFFFFF"/>
              </a:solidFill>
              <a:latin typeface="Gill Sans MT" panose="020B0502020104020203" pitchFamily="34" charset="0"/>
              <a:ea typeface="Calibri" panose="020F0502020204030204" pitchFamily="34" charset="0"/>
              <a:cs typeface="Times New Roman" panose="02020603050405020304" pitchFamily="18" charset="0"/>
            </a:endParaRPr>
          </a:p>
        </p:txBody>
      </p:sp>
      <p:pic>
        <p:nvPicPr>
          <p:cNvPr id="11" name="Picture 10" descr="A picture containing animal, device, stone, gong&#10;&#10;Description automatically generated">
            <a:extLst>
              <a:ext uri="{FF2B5EF4-FFF2-40B4-BE49-F238E27FC236}"/>
            </a:extLst>
          </p:cNvPr>
          <p:cNvPicPr>
            <a:picLocks noChangeAspect="1"/>
          </p:cNvPicPr>
          <p:nvPr userDrawn="1"/>
        </p:nvPicPr>
        <p:blipFill>
          <a:blip r:embed="rId12" cstate="print">
            <a:extLst>
              <a:ext uri="{28A0092B-C50C-407E-A947-70E740481C1C}">
                <a14:useLocalDpi xmlns:a14="http://schemas.microsoft.com/office/drawing/2010/main" val="0"/>
              </a:ext>
            </a:extLst>
          </a:blip>
          <a:stretch>
            <a:fillRect/>
          </a:stretch>
        </p:blipFill>
        <p:spPr>
          <a:xfrm>
            <a:off x="7659406" y="5453766"/>
            <a:ext cx="1268997" cy="1112858"/>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cSld>
  <p:clrMap bg1="lt1" tx1="dk1" bg2="lt2" tx2="dk2" accent1="accent1" accent2="accent2" accent3="accent3" accent4="accent4" accent5="accent5" accent6="accent6" hlink="hlink" folHlink="folHlink"/>
  <p:sldLayoutIdLst>
    <p:sldLayoutId id="2147483723" r:id="rId1"/>
    <p:sldLayoutId id="2147483724" r:id="rId2"/>
    <p:sldLayoutId id="2147483725" r:id="rId3"/>
    <p:sldLayoutId id="2147483726" r:id="rId4"/>
    <p:sldLayoutId id="2147483727" r:id="rId5"/>
    <p:sldLayoutId id="2147483728" r:id="rId6"/>
    <p:sldLayoutId id="2147483729" r:id="rId7"/>
    <p:sldLayoutId id="2147483730" r:id="rId8"/>
    <p:sldLayoutId id="2147483731" r:id="rId9"/>
    <p:sldLayoutId id="2147483732" r:id="rId10"/>
  </p:sldLayoutIdLst>
  <p:txStyles>
    <p:titleStyle>
      <a:lvl1pPr algn="l" rtl="0" eaLnBrk="0" fontAlgn="base" hangingPunct="0">
        <a:lnSpc>
          <a:spcPct val="90000"/>
        </a:lnSpc>
        <a:spcBef>
          <a:spcPct val="0"/>
        </a:spcBef>
        <a:spcAft>
          <a:spcPct val="0"/>
        </a:spcAft>
        <a:defRPr sz="4400" kern="1200">
          <a:solidFill>
            <a:schemeClr val="tx1"/>
          </a:solidFill>
          <a:latin typeface="+mj-lt"/>
          <a:ea typeface="+mj-ea"/>
          <a:cs typeface="+mj-cs"/>
        </a:defRPr>
      </a:lvl1pPr>
      <a:lvl2pPr algn="l" rtl="0" eaLnBrk="0" fontAlgn="base" hangingPunct="0">
        <a:lnSpc>
          <a:spcPct val="90000"/>
        </a:lnSpc>
        <a:spcBef>
          <a:spcPct val="0"/>
        </a:spcBef>
        <a:spcAft>
          <a:spcPct val="0"/>
        </a:spcAft>
        <a:defRPr sz="4400">
          <a:solidFill>
            <a:schemeClr val="tx1"/>
          </a:solidFill>
          <a:latin typeface="Calibri Light" panose="020F0302020204030204" pitchFamily="34" charset="0"/>
        </a:defRPr>
      </a:lvl2pPr>
      <a:lvl3pPr algn="l" rtl="0" eaLnBrk="0" fontAlgn="base" hangingPunct="0">
        <a:lnSpc>
          <a:spcPct val="90000"/>
        </a:lnSpc>
        <a:spcBef>
          <a:spcPct val="0"/>
        </a:spcBef>
        <a:spcAft>
          <a:spcPct val="0"/>
        </a:spcAft>
        <a:defRPr sz="4400">
          <a:solidFill>
            <a:schemeClr val="tx1"/>
          </a:solidFill>
          <a:latin typeface="Calibri Light" panose="020F0302020204030204" pitchFamily="34" charset="0"/>
        </a:defRPr>
      </a:lvl3pPr>
      <a:lvl4pPr algn="l" rtl="0" eaLnBrk="0" fontAlgn="base" hangingPunct="0">
        <a:lnSpc>
          <a:spcPct val="90000"/>
        </a:lnSpc>
        <a:spcBef>
          <a:spcPct val="0"/>
        </a:spcBef>
        <a:spcAft>
          <a:spcPct val="0"/>
        </a:spcAft>
        <a:defRPr sz="4400">
          <a:solidFill>
            <a:schemeClr val="tx1"/>
          </a:solidFill>
          <a:latin typeface="Calibri Light" panose="020F0302020204030204" pitchFamily="34" charset="0"/>
        </a:defRPr>
      </a:lvl4pPr>
      <a:lvl5pPr algn="l" rtl="0" eaLnBrk="0" fontAlgn="base" hangingPunct="0">
        <a:lnSpc>
          <a:spcPct val="90000"/>
        </a:lnSpc>
        <a:spcBef>
          <a:spcPct val="0"/>
        </a:spcBef>
        <a:spcAft>
          <a:spcPct val="0"/>
        </a:spcAft>
        <a:defRPr sz="4400">
          <a:solidFill>
            <a:schemeClr val="tx1"/>
          </a:solidFill>
          <a:latin typeface="Calibri Light" panose="020F0302020204030204" pitchFamily="34" charset="0"/>
        </a:defRPr>
      </a:lvl5pPr>
      <a:lvl6pPr marL="457200" algn="l" rtl="0" fontAlgn="base">
        <a:lnSpc>
          <a:spcPct val="90000"/>
        </a:lnSpc>
        <a:spcBef>
          <a:spcPct val="0"/>
        </a:spcBef>
        <a:spcAft>
          <a:spcPct val="0"/>
        </a:spcAft>
        <a:defRPr sz="4400">
          <a:solidFill>
            <a:schemeClr val="tx1"/>
          </a:solidFill>
          <a:latin typeface="Calibri Light" panose="020F0302020204030204" pitchFamily="34" charset="0"/>
        </a:defRPr>
      </a:lvl6pPr>
      <a:lvl7pPr marL="914400" algn="l" rtl="0" fontAlgn="base">
        <a:lnSpc>
          <a:spcPct val="90000"/>
        </a:lnSpc>
        <a:spcBef>
          <a:spcPct val="0"/>
        </a:spcBef>
        <a:spcAft>
          <a:spcPct val="0"/>
        </a:spcAft>
        <a:defRPr sz="4400">
          <a:solidFill>
            <a:schemeClr val="tx1"/>
          </a:solidFill>
          <a:latin typeface="Calibri Light" panose="020F0302020204030204" pitchFamily="34" charset="0"/>
        </a:defRPr>
      </a:lvl7pPr>
      <a:lvl8pPr marL="1371600" algn="l" rtl="0" fontAlgn="base">
        <a:lnSpc>
          <a:spcPct val="90000"/>
        </a:lnSpc>
        <a:spcBef>
          <a:spcPct val="0"/>
        </a:spcBef>
        <a:spcAft>
          <a:spcPct val="0"/>
        </a:spcAft>
        <a:defRPr sz="4400">
          <a:solidFill>
            <a:schemeClr val="tx1"/>
          </a:solidFill>
          <a:latin typeface="Calibri Light" panose="020F0302020204030204" pitchFamily="34" charset="0"/>
        </a:defRPr>
      </a:lvl8pPr>
      <a:lvl9pPr marL="1828800" algn="l" rtl="0" fontAlgn="base">
        <a:lnSpc>
          <a:spcPct val="90000"/>
        </a:lnSpc>
        <a:spcBef>
          <a:spcPct val="0"/>
        </a:spcBef>
        <a:spcAft>
          <a:spcPct val="0"/>
        </a:spcAft>
        <a:defRPr sz="4400">
          <a:solidFill>
            <a:schemeClr val="tx1"/>
          </a:solidFill>
          <a:latin typeface="Calibri Light" panose="020F0302020204030204" pitchFamily="34" charset="0"/>
        </a:defRPr>
      </a:lvl9pPr>
    </p:titleStyle>
    <p:bodyStyle>
      <a:lvl1pPr marL="228600" indent="-228600" algn="l" rtl="0" eaLnBrk="0" fontAlgn="base" hangingPunct="0">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4.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2.xml"/></Relationships>
</file>

<file path=ppt/slides/_rels/slide1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10.jpeg"/><Relationship Id="rId1" Type="http://schemas.openxmlformats.org/officeDocument/2006/relationships/slideLayout" Target="../slideLayouts/slideLayout2.xml"/><Relationship Id="rId5" Type="http://schemas.openxmlformats.org/officeDocument/2006/relationships/image" Target="../media/image13.jpeg"/><Relationship Id="rId4" Type="http://schemas.openxmlformats.org/officeDocument/2006/relationships/image" Target="../media/image12.jpeg"/></Relationships>
</file>

<file path=ppt/slides/_rels/slide19.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12.xml"/><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4.xml"/></Relationships>
</file>

<file path=ppt/slides/_rels/slide21.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8" Type="http://schemas.openxmlformats.org/officeDocument/2006/relationships/image" Target="../media/image22.jpeg"/><Relationship Id="rId3" Type="http://schemas.openxmlformats.org/officeDocument/2006/relationships/image" Target="../media/image17.jpeg"/><Relationship Id="rId7" Type="http://schemas.openxmlformats.org/officeDocument/2006/relationships/image" Target="../media/image21.jpeg"/><Relationship Id="rId2" Type="http://schemas.openxmlformats.org/officeDocument/2006/relationships/notesSlide" Target="../notesSlides/notesSlide14.xml"/><Relationship Id="rId1" Type="http://schemas.openxmlformats.org/officeDocument/2006/relationships/slideLayout" Target="../slideLayouts/slideLayout7.xml"/><Relationship Id="rId6" Type="http://schemas.openxmlformats.org/officeDocument/2006/relationships/image" Target="../media/image20.jpeg"/><Relationship Id="rId5" Type="http://schemas.openxmlformats.org/officeDocument/2006/relationships/image" Target="../media/image19.jpeg"/><Relationship Id="rId4" Type="http://schemas.openxmlformats.org/officeDocument/2006/relationships/image" Target="../media/image18.jpeg"/><Relationship Id="rId9" Type="http://schemas.openxmlformats.org/officeDocument/2006/relationships/image" Target="../media/image23.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Title 1"/>
          <p:cNvSpPr>
            <a:spLocks noGrp="1"/>
          </p:cNvSpPr>
          <p:nvPr>
            <p:ph type="title"/>
          </p:nvPr>
        </p:nvSpPr>
        <p:spPr/>
        <p:txBody>
          <a:bodyPr/>
          <a:lstStyle/>
          <a:p>
            <a:r>
              <a:rPr lang="en-US" altLang="en-US" b="1" u="sng" smtClean="0">
                <a:solidFill>
                  <a:srgbClr val="7030A0"/>
                </a:solidFill>
              </a:rPr>
              <a:t>Prayer and Liturgy </a:t>
            </a:r>
            <a:endParaRPr lang="en-GB" altLang="en-US" b="1" u="sng" smtClean="0">
              <a:solidFill>
                <a:srgbClr val="7030A0"/>
              </a:solidFill>
            </a:endParaRPr>
          </a:p>
        </p:txBody>
      </p:sp>
      <p:sp>
        <p:nvSpPr>
          <p:cNvPr id="14339" name="Subtitle 2"/>
          <p:cNvSpPr>
            <a:spLocks noGrp="1"/>
          </p:cNvSpPr>
          <p:nvPr>
            <p:ph sz="half" idx="1"/>
          </p:nvPr>
        </p:nvSpPr>
        <p:spPr/>
        <p:txBody>
          <a:bodyPr/>
          <a:lstStyle/>
          <a:p>
            <a:pPr marL="0" indent="0">
              <a:buFont typeface="Arial" panose="020B0604020202020204" pitchFamily="34" charset="0"/>
              <a:buNone/>
            </a:pPr>
            <a:r>
              <a:rPr lang="en-US" altLang="en-US" sz="4400" b="1" smtClean="0">
                <a:latin typeface="Kristen ITC" panose="03050502040202030202" pitchFamily="66" charset="0"/>
              </a:rPr>
              <a:t>Jesus said, “If anyone wants to be first, he must be last of all and servant of all.”</a:t>
            </a:r>
            <a:endParaRPr lang="en-GB" altLang="en-US" sz="4400" b="1" smtClean="0">
              <a:latin typeface="Kristen ITC" panose="03050502040202030202" pitchFamily="66" charset="0"/>
            </a:endParaRPr>
          </a:p>
        </p:txBody>
      </p:sp>
      <p:sp>
        <p:nvSpPr>
          <p:cNvPr id="14340" name="Content Placeholder 1"/>
          <p:cNvSpPr>
            <a:spLocks noGrp="1"/>
          </p:cNvSpPr>
          <p:nvPr>
            <p:ph sz="half" idx="2"/>
          </p:nvPr>
        </p:nvSpPr>
        <p:spPr/>
        <p:txBody>
          <a:bodyPr/>
          <a:lstStyle/>
          <a:p>
            <a:endParaRPr lang="en-GB" altLang="en-US" smtClean="0"/>
          </a:p>
        </p:txBody>
      </p:sp>
      <p:pic>
        <p:nvPicPr>
          <p:cNvPr id="14341" name="Picture 5" descr="Jesus poured water into the washbasin and began to wash the disciples’ feet and to dry them with the towel He had wrapped around himself. – Slide 6"/>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665663" y="1666875"/>
            <a:ext cx="4227512" cy="47863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Rectangle 3"/>
          <p:cNvSpPr>
            <a:spLocks noChangeArrowheads="1"/>
          </p:cNvSpPr>
          <p:nvPr/>
        </p:nvSpPr>
        <p:spPr bwMode="auto">
          <a:xfrm>
            <a:off x="117475" y="2227263"/>
            <a:ext cx="8909050" cy="2403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defTabSz="457200">
              <a:defRPr>
                <a:solidFill>
                  <a:schemeClr val="tx1"/>
                </a:solidFill>
                <a:latin typeface="Arial" panose="020B0604020202020204" pitchFamily="34" charset="0"/>
                <a:ea typeface="MS PGothic" panose="020B0600070205080204" pitchFamily="34" charset="-128"/>
              </a:defRPr>
            </a:lvl1pPr>
            <a:lvl2pPr marL="742950" indent="-285750" defTabSz="457200">
              <a:defRPr>
                <a:solidFill>
                  <a:schemeClr val="tx1"/>
                </a:solidFill>
                <a:latin typeface="Arial" panose="020B0604020202020204" pitchFamily="34" charset="0"/>
                <a:ea typeface="MS PGothic" panose="020B0600070205080204" pitchFamily="34" charset="-128"/>
              </a:defRPr>
            </a:lvl2pPr>
            <a:lvl3pPr marL="1143000" indent="-228600" defTabSz="457200">
              <a:defRPr>
                <a:solidFill>
                  <a:schemeClr val="tx1"/>
                </a:solidFill>
                <a:latin typeface="Arial" panose="020B0604020202020204" pitchFamily="34" charset="0"/>
                <a:ea typeface="MS PGothic" panose="020B0600070205080204" pitchFamily="34" charset="-128"/>
              </a:defRPr>
            </a:lvl3pPr>
            <a:lvl4pPr marL="1600200" indent="-228600" defTabSz="457200">
              <a:defRPr>
                <a:solidFill>
                  <a:schemeClr val="tx1"/>
                </a:solidFill>
                <a:latin typeface="Arial" panose="020B0604020202020204" pitchFamily="34" charset="0"/>
                <a:ea typeface="MS PGothic" panose="020B0600070205080204" pitchFamily="34" charset="-128"/>
              </a:defRPr>
            </a:lvl4pPr>
            <a:lvl5pPr marL="2057400" indent="-228600" defTabSz="457200">
              <a:defRPr>
                <a:solidFill>
                  <a:schemeClr val="tx1"/>
                </a:solidFill>
                <a:latin typeface="Arial" panose="020B0604020202020204" pitchFamily="34" charset="0"/>
                <a:ea typeface="MS PGothic" panose="020B0600070205080204" pitchFamily="34" charset="-128"/>
              </a:defRPr>
            </a:lvl5pPr>
            <a:lvl6pPr marL="2514600" indent="-228600" defTabSz="457200" eaLnBrk="0" fontAlgn="base" hangingPunct="0">
              <a:spcBef>
                <a:spcPct val="0"/>
              </a:spcBef>
              <a:spcAft>
                <a:spcPct val="0"/>
              </a:spcAft>
              <a:defRPr>
                <a:solidFill>
                  <a:schemeClr val="tx1"/>
                </a:solidFill>
                <a:latin typeface="Arial" panose="020B0604020202020204" pitchFamily="34" charset="0"/>
                <a:ea typeface="MS PGothic" panose="020B0600070205080204" pitchFamily="34" charset="-128"/>
              </a:defRPr>
            </a:lvl6pPr>
            <a:lvl7pPr marL="2971800" indent="-228600" defTabSz="457200" eaLnBrk="0" fontAlgn="base" hangingPunct="0">
              <a:spcBef>
                <a:spcPct val="0"/>
              </a:spcBef>
              <a:spcAft>
                <a:spcPct val="0"/>
              </a:spcAft>
              <a:defRPr>
                <a:solidFill>
                  <a:schemeClr val="tx1"/>
                </a:solidFill>
                <a:latin typeface="Arial" panose="020B0604020202020204" pitchFamily="34" charset="0"/>
                <a:ea typeface="MS PGothic" panose="020B0600070205080204" pitchFamily="34" charset="-128"/>
              </a:defRPr>
            </a:lvl7pPr>
            <a:lvl8pPr marL="3429000" indent="-228600" defTabSz="457200" eaLnBrk="0" fontAlgn="base" hangingPunct="0">
              <a:spcBef>
                <a:spcPct val="0"/>
              </a:spcBef>
              <a:spcAft>
                <a:spcPct val="0"/>
              </a:spcAft>
              <a:defRPr>
                <a:solidFill>
                  <a:schemeClr val="tx1"/>
                </a:solidFill>
                <a:latin typeface="Arial" panose="020B0604020202020204" pitchFamily="34" charset="0"/>
                <a:ea typeface="MS PGothic" panose="020B0600070205080204" pitchFamily="34" charset="-128"/>
              </a:defRPr>
            </a:lvl8pPr>
            <a:lvl9pPr marL="3886200" indent="-228600" defTabSz="457200" eaLnBrk="0" fontAlgn="base" hangingPunct="0">
              <a:spcBef>
                <a:spcPct val="0"/>
              </a:spcBef>
              <a:spcAft>
                <a:spcPct val="0"/>
              </a:spcAft>
              <a:defRPr>
                <a:solidFill>
                  <a:schemeClr val="tx1"/>
                </a:solidFill>
                <a:latin typeface="Arial" panose="020B0604020202020204" pitchFamily="34" charset="0"/>
                <a:ea typeface="MS PGothic" panose="020B0600070205080204" pitchFamily="34" charset="-128"/>
              </a:defRPr>
            </a:lvl9pPr>
          </a:lstStyle>
          <a:p>
            <a:pPr algn="ctr" eaLnBrk="1" hangingPunct="1">
              <a:lnSpc>
                <a:spcPct val="106000"/>
              </a:lnSpc>
            </a:pPr>
            <a:r>
              <a:rPr lang="en-GB" altLang="en-US" sz="3600" i="1">
                <a:solidFill>
                  <a:srgbClr val="404040"/>
                </a:solidFill>
                <a:latin typeface="Gill Sans MT" panose="020B0502020104020203" pitchFamily="34" charset="0"/>
                <a:ea typeface="Calibri" panose="020F0502020204030204" pitchFamily="34" charset="0"/>
                <a:cs typeface="Times New Roman" panose="02020603050405020304" pitchFamily="18" charset="0"/>
              </a:rPr>
              <a:t>Father God </a:t>
            </a:r>
            <a:r>
              <a:rPr lang="en-GB" altLang="en-US" sz="3600" b="1" i="1">
                <a:solidFill>
                  <a:srgbClr val="404040"/>
                </a:solidFill>
                <a:latin typeface="Gill Sans MT" panose="020B0502020104020203" pitchFamily="34" charset="0"/>
                <a:ea typeface="Calibri" panose="020F0502020204030204" pitchFamily="34" charset="0"/>
                <a:cs typeface="Times New Roman" panose="02020603050405020304" pitchFamily="18" charset="0"/>
              </a:rPr>
              <a:t>(Father God)</a:t>
            </a:r>
          </a:p>
          <a:p>
            <a:pPr algn="ctr" eaLnBrk="1" hangingPunct="1">
              <a:lnSpc>
                <a:spcPct val="106000"/>
              </a:lnSpc>
            </a:pPr>
            <a:r>
              <a:rPr lang="en-GB" altLang="en-US" sz="3600" i="1">
                <a:solidFill>
                  <a:srgbClr val="404040"/>
                </a:solidFill>
                <a:latin typeface="Gill Sans MT" panose="020B0502020104020203" pitchFamily="34" charset="0"/>
                <a:ea typeface="Calibri" panose="020F0502020204030204" pitchFamily="34" charset="0"/>
                <a:cs typeface="Times New Roman" panose="02020603050405020304" pitchFamily="18" charset="0"/>
              </a:rPr>
              <a:t>You made me </a:t>
            </a:r>
            <a:r>
              <a:rPr lang="en-GB" altLang="en-US" sz="3600" b="1" i="1">
                <a:solidFill>
                  <a:srgbClr val="404040"/>
                </a:solidFill>
                <a:latin typeface="Gill Sans MT" panose="020B0502020104020203" pitchFamily="34" charset="0"/>
                <a:ea typeface="Calibri" panose="020F0502020204030204" pitchFamily="34" charset="0"/>
                <a:cs typeface="Times New Roman" panose="02020603050405020304" pitchFamily="18" charset="0"/>
              </a:rPr>
              <a:t>(You made me) </a:t>
            </a:r>
          </a:p>
          <a:p>
            <a:pPr algn="ctr" eaLnBrk="1" hangingPunct="1">
              <a:lnSpc>
                <a:spcPct val="106000"/>
              </a:lnSpc>
            </a:pPr>
            <a:r>
              <a:rPr lang="en-GB" altLang="en-US" sz="3600" i="1">
                <a:solidFill>
                  <a:srgbClr val="404040"/>
                </a:solidFill>
                <a:latin typeface="Gill Sans MT" panose="020B0502020104020203" pitchFamily="34" charset="0"/>
                <a:ea typeface="Calibri" panose="020F0502020204030204" pitchFamily="34" charset="0"/>
                <a:cs typeface="Times New Roman" panose="02020603050405020304" pitchFamily="18" charset="0"/>
              </a:rPr>
              <a:t>You made me to be </a:t>
            </a:r>
            <a:r>
              <a:rPr lang="en-GB" altLang="en-US" sz="3600" b="1" i="1">
                <a:solidFill>
                  <a:srgbClr val="404040"/>
                </a:solidFill>
                <a:latin typeface="Gill Sans MT" panose="020B0502020104020203" pitchFamily="34" charset="0"/>
                <a:ea typeface="Calibri" panose="020F0502020204030204" pitchFamily="34" charset="0"/>
                <a:cs typeface="Times New Roman" panose="02020603050405020304" pitchFamily="18" charset="0"/>
              </a:rPr>
              <a:t>(You made me to be)</a:t>
            </a:r>
          </a:p>
          <a:p>
            <a:pPr algn="ctr" eaLnBrk="1" hangingPunct="1">
              <a:lnSpc>
                <a:spcPct val="106000"/>
              </a:lnSpc>
            </a:pPr>
            <a:r>
              <a:rPr lang="en-GB" altLang="en-US" sz="3600" b="1" i="1">
                <a:solidFill>
                  <a:srgbClr val="404040"/>
                </a:solidFill>
                <a:latin typeface="Gill Sans MT" panose="020B0502020104020203" pitchFamily="34" charset="0"/>
                <a:ea typeface="Calibri" panose="020F0502020204030204" pitchFamily="34" charset="0"/>
                <a:cs typeface="Times New Roman" panose="02020603050405020304" pitchFamily="18" charset="0"/>
              </a:rPr>
              <a:t>A blessing to those around me.</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Rectangle 3"/>
          <p:cNvSpPr>
            <a:spLocks noChangeArrowheads="1"/>
          </p:cNvSpPr>
          <p:nvPr/>
        </p:nvSpPr>
        <p:spPr bwMode="auto">
          <a:xfrm>
            <a:off x="117475" y="2227263"/>
            <a:ext cx="8909050" cy="2403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defTabSz="457200">
              <a:defRPr>
                <a:solidFill>
                  <a:schemeClr val="tx1"/>
                </a:solidFill>
                <a:latin typeface="Arial" panose="020B0604020202020204" pitchFamily="34" charset="0"/>
                <a:ea typeface="MS PGothic" panose="020B0600070205080204" pitchFamily="34" charset="-128"/>
              </a:defRPr>
            </a:lvl1pPr>
            <a:lvl2pPr marL="742950" indent="-285750" defTabSz="457200">
              <a:defRPr>
                <a:solidFill>
                  <a:schemeClr val="tx1"/>
                </a:solidFill>
                <a:latin typeface="Arial" panose="020B0604020202020204" pitchFamily="34" charset="0"/>
                <a:ea typeface="MS PGothic" panose="020B0600070205080204" pitchFamily="34" charset="-128"/>
              </a:defRPr>
            </a:lvl2pPr>
            <a:lvl3pPr marL="1143000" indent="-228600" defTabSz="457200">
              <a:defRPr>
                <a:solidFill>
                  <a:schemeClr val="tx1"/>
                </a:solidFill>
                <a:latin typeface="Arial" panose="020B0604020202020204" pitchFamily="34" charset="0"/>
                <a:ea typeface="MS PGothic" panose="020B0600070205080204" pitchFamily="34" charset="-128"/>
              </a:defRPr>
            </a:lvl3pPr>
            <a:lvl4pPr marL="1600200" indent="-228600" defTabSz="457200">
              <a:defRPr>
                <a:solidFill>
                  <a:schemeClr val="tx1"/>
                </a:solidFill>
                <a:latin typeface="Arial" panose="020B0604020202020204" pitchFamily="34" charset="0"/>
                <a:ea typeface="MS PGothic" panose="020B0600070205080204" pitchFamily="34" charset="-128"/>
              </a:defRPr>
            </a:lvl4pPr>
            <a:lvl5pPr marL="2057400" indent="-228600" defTabSz="457200">
              <a:defRPr>
                <a:solidFill>
                  <a:schemeClr val="tx1"/>
                </a:solidFill>
                <a:latin typeface="Arial" panose="020B0604020202020204" pitchFamily="34" charset="0"/>
                <a:ea typeface="MS PGothic" panose="020B0600070205080204" pitchFamily="34" charset="-128"/>
              </a:defRPr>
            </a:lvl5pPr>
            <a:lvl6pPr marL="2514600" indent="-228600" defTabSz="457200" eaLnBrk="0" fontAlgn="base" hangingPunct="0">
              <a:spcBef>
                <a:spcPct val="0"/>
              </a:spcBef>
              <a:spcAft>
                <a:spcPct val="0"/>
              </a:spcAft>
              <a:defRPr>
                <a:solidFill>
                  <a:schemeClr val="tx1"/>
                </a:solidFill>
                <a:latin typeface="Arial" panose="020B0604020202020204" pitchFamily="34" charset="0"/>
                <a:ea typeface="MS PGothic" panose="020B0600070205080204" pitchFamily="34" charset="-128"/>
              </a:defRPr>
            </a:lvl6pPr>
            <a:lvl7pPr marL="2971800" indent="-228600" defTabSz="457200" eaLnBrk="0" fontAlgn="base" hangingPunct="0">
              <a:spcBef>
                <a:spcPct val="0"/>
              </a:spcBef>
              <a:spcAft>
                <a:spcPct val="0"/>
              </a:spcAft>
              <a:defRPr>
                <a:solidFill>
                  <a:schemeClr val="tx1"/>
                </a:solidFill>
                <a:latin typeface="Arial" panose="020B0604020202020204" pitchFamily="34" charset="0"/>
                <a:ea typeface="MS PGothic" panose="020B0600070205080204" pitchFamily="34" charset="-128"/>
              </a:defRPr>
            </a:lvl7pPr>
            <a:lvl8pPr marL="3429000" indent="-228600" defTabSz="457200" eaLnBrk="0" fontAlgn="base" hangingPunct="0">
              <a:spcBef>
                <a:spcPct val="0"/>
              </a:spcBef>
              <a:spcAft>
                <a:spcPct val="0"/>
              </a:spcAft>
              <a:defRPr>
                <a:solidFill>
                  <a:schemeClr val="tx1"/>
                </a:solidFill>
                <a:latin typeface="Arial" panose="020B0604020202020204" pitchFamily="34" charset="0"/>
                <a:ea typeface="MS PGothic" panose="020B0600070205080204" pitchFamily="34" charset="-128"/>
              </a:defRPr>
            </a:lvl8pPr>
            <a:lvl9pPr marL="3886200" indent="-228600" defTabSz="457200" eaLnBrk="0" fontAlgn="base" hangingPunct="0">
              <a:spcBef>
                <a:spcPct val="0"/>
              </a:spcBef>
              <a:spcAft>
                <a:spcPct val="0"/>
              </a:spcAft>
              <a:defRPr>
                <a:solidFill>
                  <a:schemeClr val="tx1"/>
                </a:solidFill>
                <a:latin typeface="Arial" panose="020B0604020202020204" pitchFamily="34" charset="0"/>
                <a:ea typeface="MS PGothic" panose="020B0600070205080204" pitchFamily="34" charset="-128"/>
              </a:defRPr>
            </a:lvl9pPr>
          </a:lstStyle>
          <a:p>
            <a:pPr algn="ctr" eaLnBrk="1" hangingPunct="1">
              <a:lnSpc>
                <a:spcPct val="106000"/>
              </a:lnSpc>
            </a:pPr>
            <a:r>
              <a:rPr lang="en-GB" altLang="en-US" sz="3600" i="1">
                <a:solidFill>
                  <a:srgbClr val="404040"/>
                </a:solidFill>
                <a:latin typeface="Gill Sans MT" panose="020B0502020104020203" pitchFamily="34" charset="0"/>
                <a:ea typeface="Calibri" panose="020F0502020204030204" pitchFamily="34" charset="0"/>
                <a:cs typeface="Times New Roman" panose="02020603050405020304" pitchFamily="18" charset="0"/>
              </a:rPr>
              <a:t>Father God </a:t>
            </a:r>
            <a:r>
              <a:rPr lang="en-GB" altLang="en-US" sz="3600" b="1" i="1">
                <a:solidFill>
                  <a:srgbClr val="404040"/>
                </a:solidFill>
                <a:latin typeface="Gill Sans MT" panose="020B0502020104020203" pitchFamily="34" charset="0"/>
                <a:ea typeface="Calibri" panose="020F0502020204030204" pitchFamily="34" charset="0"/>
                <a:cs typeface="Times New Roman" panose="02020603050405020304" pitchFamily="18" charset="0"/>
              </a:rPr>
              <a:t>(Father God)</a:t>
            </a:r>
          </a:p>
          <a:p>
            <a:pPr algn="ctr" eaLnBrk="1" hangingPunct="1">
              <a:lnSpc>
                <a:spcPct val="106000"/>
              </a:lnSpc>
            </a:pPr>
            <a:r>
              <a:rPr lang="en-GB" altLang="en-US" sz="3600" i="1">
                <a:solidFill>
                  <a:srgbClr val="404040"/>
                </a:solidFill>
                <a:latin typeface="Gill Sans MT" panose="020B0502020104020203" pitchFamily="34" charset="0"/>
                <a:ea typeface="Calibri" panose="020F0502020204030204" pitchFamily="34" charset="0"/>
                <a:cs typeface="Times New Roman" panose="02020603050405020304" pitchFamily="18" charset="0"/>
              </a:rPr>
              <a:t>Help me to see </a:t>
            </a:r>
            <a:r>
              <a:rPr lang="en-GB" altLang="en-US" sz="3600" b="1" i="1">
                <a:solidFill>
                  <a:srgbClr val="404040"/>
                </a:solidFill>
                <a:latin typeface="Gill Sans MT" panose="020B0502020104020203" pitchFamily="34" charset="0"/>
                <a:ea typeface="Calibri" panose="020F0502020204030204" pitchFamily="34" charset="0"/>
                <a:cs typeface="Times New Roman" panose="02020603050405020304" pitchFamily="18" charset="0"/>
              </a:rPr>
              <a:t>(Help me to see)</a:t>
            </a:r>
          </a:p>
          <a:p>
            <a:pPr algn="ctr" eaLnBrk="1" hangingPunct="1">
              <a:lnSpc>
                <a:spcPct val="106000"/>
              </a:lnSpc>
            </a:pPr>
            <a:r>
              <a:rPr lang="en-GB" altLang="en-US" sz="3600" i="1">
                <a:solidFill>
                  <a:srgbClr val="404040"/>
                </a:solidFill>
                <a:latin typeface="Gill Sans MT" panose="020B0502020104020203" pitchFamily="34" charset="0"/>
                <a:ea typeface="Calibri" panose="020F0502020204030204" pitchFamily="34" charset="0"/>
                <a:cs typeface="Times New Roman" panose="02020603050405020304" pitchFamily="18" charset="0"/>
              </a:rPr>
              <a:t>How I can be </a:t>
            </a:r>
            <a:r>
              <a:rPr lang="en-GB" altLang="en-US" sz="3600" b="1" i="1">
                <a:solidFill>
                  <a:srgbClr val="404040"/>
                </a:solidFill>
                <a:latin typeface="Gill Sans MT" panose="020B0502020104020203" pitchFamily="34" charset="0"/>
                <a:ea typeface="Calibri" panose="020F0502020204030204" pitchFamily="34" charset="0"/>
                <a:cs typeface="Times New Roman" panose="02020603050405020304" pitchFamily="18" charset="0"/>
              </a:rPr>
              <a:t>(How I can be)</a:t>
            </a:r>
          </a:p>
          <a:p>
            <a:pPr algn="ctr" eaLnBrk="1" hangingPunct="1">
              <a:lnSpc>
                <a:spcPct val="106000"/>
              </a:lnSpc>
            </a:pPr>
            <a:r>
              <a:rPr lang="en-GB" altLang="en-US" sz="3600" b="1" i="1">
                <a:solidFill>
                  <a:srgbClr val="404040"/>
                </a:solidFill>
                <a:latin typeface="Gill Sans MT" panose="020B0502020104020203" pitchFamily="34" charset="0"/>
                <a:ea typeface="Calibri" panose="020F0502020204030204" pitchFamily="34" charset="0"/>
                <a:cs typeface="Times New Roman" panose="02020603050405020304" pitchFamily="18" charset="0"/>
              </a:rPr>
              <a:t>A blessing to those around me.</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3"/>
          <p:cNvSpPr>
            <a:spLocks noChangeArrowheads="1"/>
          </p:cNvSpPr>
          <p:nvPr/>
        </p:nvSpPr>
        <p:spPr bwMode="auto">
          <a:xfrm>
            <a:off x="117475" y="2227263"/>
            <a:ext cx="8909050" cy="2403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defTabSz="457200">
              <a:defRPr>
                <a:solidFill>
                  <a:schemeClr val="tx1"/>
                </a:solidFill>
                <a:latin typeface="Arial" panose="020B0604020202020204" pitchFamily="34" charset="0"/>
                <a:ea typeface="MS PGothic" panose="020B0600070205080204" pitchFamily="34" charset="-128"/>
              </a:defRPr>
            </a:lvl1pPr>
            <a:lvl2pPr marL="742950" indent="-285750" defTabSz="457200">
              <a:defRPr>
                <a:solidFill>
                  <a:schemeClr val="tx1"/>
                </a:solidFill>
                <a:latin typeface="Arial" panose="020B0604020202020204" pitchFamily="34" charset="0"/>
                <a:ea typeface="MS PGothic" panose="020B0600070205080204" pitchFamily="34" charset="-128"/>
              </a:defRPr>
            </a:lvl2pPr>
            <a:lvl3pPr marL="1143000" indent="-228600" defTabSz="457200">
              <a:defRPr>
                <a:solidFill>
                  <a:schemeClr val="tx1"/>
                </a:solidFill>
                <a:latin typeface="Arial" panose="020B0604020202020204" pitchFamily="34" charset="0"/>
                <a:ea typeface="MS PGothic" panose="020B0600070205080204" pitchFamily="34" charset="-128"/>
              </a:defRPr>
            </a:lvl3pPr>
            <a:lvl4pPr marL="1600200" indent="-228600" defTabSz="457200">
              <a:defRPr>
                <a:solidFill>
                  <a:schemeClr val="tx1"/>
                </a:solidFill>
                <a:latin typeface="Arial" panose="020B0604020202020204" pitchFamily="34" charset="0"/>
                <a:ea typeface="MS PGothic" panose="020B0600070205080204" pitchFamily="34" charset="-128"/>
              </a:defRPr>
            </a:lvl4pPr>
            <a:lvl5pPr marL="2057400" indent="-228600" defTabSz="457200">
              <a:defRPr>
                <a:solidFill>
                  <a:schemeClr val="tx1"/>
                </a:solidFill>
                <a:latin typeface="Arial" panose="020B0604020202020204" pitchFamily="34" charset="0"/>
                <a:ea typeface="MS PGothic" panose="020B0600070205080204" pitchFamily="34" charset="-128"/>
              </a:defRPr>
            </a:lvl5pPr>
            <a:lvl6pPr marL="2514600" indent="-228600" defTabSz="457200" eaLnBrk="0" fontAlgn="base" hangingPunct="0">
              <a:spcBef>
                <a:spcPct val="0"/>
              </a:spcBef>
              <a:spcAft>
                <a:spcPct val="0"/>
              </a:spcAft>
              <a:defRPr>
                <a:solidFill>
                  <a:schemeClr val="tx1"/>
                </a:solidFill>
                <a:latin typeface="Arial" panose="020B0604020202020204" pitchFamily="34" charset="0"/>
                <a:ea typeface="MS PGothic" panose="020B0600070205080204" pitchFamily="34" charset="-128"/>
              </a:defRPr>
            </a:lvl6pPr>
            <a:lvl7pPr marL="2971800" indent="-228600" defTabSz="457200" eaLnBrk="0" fontAlgn="base" hangingPunct="0">
              <a:spcBef>
                <a:spcPct val="0"/>
              </a:spcBef>
              <a:spcAft>
                <a:spcPct val="0"/>
              </a:spcAft>
              <a:defRPr>
                <a:solidFill>
                  <a:schemeClr val="tx1"/>
                </a:solidFill>
                <a:latin typeface="Arial" panose="020B0604020202020204" pitchFamily="34" charset="0"/>
                <a:ea typeface="MS PGothic" panose="020B0600070205080204" pitchFamily="34" charset="-128"/>
              </a:defRPr>
            </a:lvl7pPr>
            <a:lvl8pPr marL="3429000" indent="-228600" defTabSz="457200" eaLnBrk="0" fontAlgn="base" hangingPunct="0">
              <a:spcBef>
                <a:spcPct val="0"/>
              </a:spcBef>
              <a:spcAft>
                <a:spcPct val="0"/>
              </a:spcAft>
              <a:defRPr>
                <a:solidFill>
                  <a:schemeClr val="tx1"/>
                </a:solidFill>
                <a:latin typeface="Arial" panose="020B0604020202020204" pitchFamily="34" charset="0"/>
                <a:ea typeface="MS PGothic" panose="020B0600070205080204" pitchFamily="34" charset="-128"/>
              </a:defRPr>
            </a:lvl8pPr>
            <a:lvl9pPr marL="3886200" indent="-228600" defTabSz="457200" eaLnBrk="0" fontAlgn="base" hangingPunct="0">
              <a:spcBef>
                <a:spcPct val="0"/>
              </a:spcBef>
              <a:spcAft>
                <a:spcPct val="0"/>
              </a:spcAft>
              <a:defRPr>
                <a:solidFill>
                  <a:schemeClr val="tx1"/>
                </a:solidFill>
                <a:latin typeface="Arial" panose="020B0604020202020204" pitchFamily="34" charset="0"/>
                <a:ea typeface="MS PGothic" panose="020B0600070205080204" pitchFamily="34" charset="-128"/>
              </a:defRPr>
            </a:lvl9pPr>
          </a:lstStyle>
          <a:p>
            <a:pPr algn="ctr" eaLnBrk="1" hangingPunct="1">
              <a:lnSpc>
                <a:spcPct val="106000"/>
              </a:lnSpc>
            </a:pPr>
            <a:r>
              <a:rPr lang="en-GB" altLang="en-US" sz="3600" b="1" i="1">
                <a:solidFill>
                  <a:srgbClr val="404040"/>
                </a:solidFill>
                <a:latin typeface="Gill Sans MT" panose="020B0502020104020203" pitchFamily="34" charset="0"/>
                <a:ea typeface="Calibri" panose="020F0502020204030204" pitchFamily="34" charset="0"/>
                <a:cs typeface="Times New Roman" panose="02020603050405020304" pitchFamily="18" charset="0"/>
              </a:rPr>
              <a:t>1. </a:t>
            </a:r>
            <a:r>
              <a:rPr lang="en-GB" altLang="en-US" sz="3600" i="1">
                <a:solidFill>
                  <a:srgbClr val="404040"/>
                </a:solidFill>
                <a:latin typeface="Gill Sans MT" panose="020B0502020104020203" pitchFamily="34" charset="0"/>
                <a:ea typeface="Calibri" panose="020F0502020204030204" pitchFamily="34" charset="0"/>
                <a:cs typeface="Times New Roman" panose="02020603050405020304" pitchFamily="18" charset="0"/>
              </a:rPr>
              <a:t>Your heart is full of love,</a:t>
            </a:r>
          </a:p>
          <a:p>
            <a:pPr algn="ctr" eaLnBrk="1" hangingPunct="1">
              <a:lnSpc>
                <a:spcPct val="106000"/>
              </a:lnSpc>
            </a:pPr>
            <a:r>
              <a:rPr lang="en-GB" altLang="en-US" sz="3600" i="1">
                <a:solidFill>
                  <a:srgbClr val="404040"/>
                </a:solidFill>
                <a:latin typeface="Gill Sans MT" panose="020B0502020104020203" pitchFamily="34" charset="0"/>
                <a:ea typeface="Calibri" panose="020F0502020204030204" pitchFamily="34" charset="0"/>
                <a:cs typeface="Times New Roman" panose="02020603050405020304" pitchFamily="18" charset="0"/>
              </a:rPr>
              <a:t>love for me.</a:t>
            </a:r>
          </a:p>
          <a:p>
            <a:pPr algn="ctr" eaLnBrk="1" hangingPunct="1">
              <a:lnSpc>
                <a:spcPct val="106000"/>
              </a:lnSpc>
            </a:pPr>
            <a:r>
              <a:rPr lang="en-GB" altLang="en-US" sz="3600" i="1">
                <a:solidFill>
                  <a:srgbClr val="404040"/>
                </a:solidFill>
                <a:latin typeface="Gill Sans MT" panose="020B0502020104020203" pitchFamily="34" charset="0"/>
                <a:ea typeface="Calibri" panose="020F0502020204030204" pitchFamily="34" charset="0"/>
                <a:cs typeface="Times New Roman" panose="02020603050405020304" pitchFamily="18" charset="0"/>
              </a:rPr>
              <a:t>Help me, Lord, to sing</a:t>
            </a:r>
          </a:p>
          <a:p>
            <a:pPr algn="ctr" eaLnBrk="1" hangingPunct="1">
              <a:lnSpc>
                <a:spcPct val="106000"/>
              </a:lnSpc>
            </a:pPr>
            <a:r>
              <a:rPr lang="en-GB" altLang="en-US" sz="3600" i="1">
                <a:solidFill>
                  <a:srgbClr val="404040"/>
                </a:solidFill>
                <a:latin typeface="Gill Sans MT" panose="020B0502020104020203" pitchFamily="34" charset="0"/>
                <a:ea typeface="Calibri" panose="020F0502020204030204" pitchFamily="34" charset="0"/>
                <a:cs typeface="Times New Roman" panose="02020603050405020304" pitchFamily="18" charset="0"/>
              </a:rPr>
              <a:t>your song of love to everyone I see.</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Rectangle 3"/>
          <p:cNvSpPr>
            <a:spLocks noChangeArrowheads="1"/>
          </p:cNvSpPr>
          <p:nvPr/>
        </p:nvSpPr>
        <p:spPr bwMode="auto">
          <a:xfrm>
            <a:off x="117475" y="2227263"/>
            <a:ext cx="8909050" cy="2403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defTabSz="457200">
              <a:defRPr>
                <a:solidFill>
                  <a:schemeClr val="tx1"/>
                </a:solidFill>
                <a:latin typeface="Arial" panose="020B0604020202020204" pitchFamily="34" charset="0"/>
                <a:ea typeface="MS PGothic" panose="020B0600070205080204" pitchFamily="34" charset="-128"/>
              </a:defRPr>
            </a:lvl1pPr>
            <a:lvl2pPr marL="742950" indent="-285750" defTabSz="457200">
              <a:defRPr>
                <a:solidFill>
                  <a:schemeClr val="tx1"/>
                </a:solidFill>
                <a:latin typeface="Arial" panose="020B0604020202020204" pitchFamily="34" charset="0"/>
                <a:ea typeface="MS PGothic" panose="020B0600070205080204" pitchFamily="34" charset="-128"/>
              </a:defRPr>
            </a:lvl2pPr>
            <a:lvl3pPr marL="1143000" indent="-228600" defTabSz="457200">
              <a:defRPr>
                <a:solidFill>
                  <a:schemeClr val="tx1"/>
                </a:solidFill>
                <a:latin typeface="Arial" panose="020B0604020202020204" pitchFamily="34" charset="0"/>
                <a:ea typeface="MS PGothic" panose="020B0600070205080204" pitchFamily="34" charset="-128"/>
              </a:defRPr>
            </a:lvl3pPr>
            <a:lvl4pPr marL="1600200" indent="-228600" defTabSz="457200">
              <a:defRPr>
                <a:solidFill>
                  <a:schemeClr val="tx1"/>
                </a:solidFill>
                <a:latin typeface="Arial" panose="020B0604020202020204" pitchFamily="34" charset="0"/>
                <a:ea typeface="MS PGothic" panose="020B0600070205080204" pitchFamily="34" charset="-128"/>
              </a:defRPr>
            </a:lvl4pPr>
            <a:lvl5pPr marL="2057400" indent="-228600" defTabSz="457200">
              <a:defRPr>
                <a:solidFill>
                  <a:schemeClr val="tx1"/>
                </a:solidFill>
                <a:latin typeface="Arial" panose="020B0604020202020204" pitchFamily="34" charset="0"/>
                <a:ea typeface="MS PGothic" panose="020B0600070205080204" pitchFamily="34" charset="-128"/>
              </a:defRPr>
            </a:lvl5pPr>
            <a:lvl6pPr marL="2514600" indent="-228600" defTabSz="457200" eaLnBrk="0" fontAlgn="base" hangingPunct="0">
              <a:spcBef>
                <a:spcPct val="0"/>
              </a:spcBef>
              <a:spcAft>
                <a:spcPct val="0"/>
              </a:spcAft>
              <a:defRPr>
                <a:solidFill>
                  <a:schemeClr val="tx1"/>
                </a:solidFill>
                <a:latin typeface="Arial" panose="020B0604020202020204" pitchFamily="34" charset="0"/>
                <a:ea typeface="MS PGothic" panose="020B0600070205080204" pitchFamily="34" charset="-128"/>
              </a:defRPr>
            </a:lvl6pPr>
            <a:lvl7pPr marL="2971800" indent="-228600" defTabSz="457200" eaLnBrk="0" fontAlgn="base" hangingPunct="0">
              <a:spcBef>
                <a:spcPct val="0"/>
              </a:spcBef>
              <a:spcAft>
                <a:spcPct val="0"/>
              </a:spcAft>
              <a:defRPr>
                <a:solidFill>
                  <a:schemeClr val="tx1"/>
                </a:solidFill>
                <a:latin typeface="Arial" panose="020B0604020202020204" pitchFamily="34" charset="0"/>
                <a:ea typeface="MS PGothic" panose="020B0600070205080204" pitchFamily="34" charset="-128"/>
              </a:defRPr>
            </a:lvl7pPr>
            <a:lvl8pPr marL="3429000" indent="-228600" defTabSz="457200" eaLnBrk="0" fontAlgn="base" hangingPunct="0">
              <a:spcBef>
                <a:spcPct val="0"/>
              </a:spcBef>
              <a:spcAft>
                <a:spcPct val="0"/>
              </a:spcAft>
              <a:defRPr>
                <a:solidFill>
                  <a:schemeClr val="tx1"/>
                </a:solidFill>
                <a:latin typeface="Arial" panose="020B0604020202020204" pitchFamily="34" charset="0"/>
                <a:ea typeface="MS PGothic" panose="020B0600070205080204" pitchFamily="34" charset="-128"/>
              </a:defRPr>
            </a:lvl8pPr>
            <a:lvl9pPr marL="3886200" indent="-228600" defTabSz="457200" eaLnBrk="0" fontAlgn="base" hangingPunct="0">
              <a:spcBef>
                <a:spcPct val="0"/>
              </a:spcBef>
              <a:spcAft>
                <a:spcPct val="0"/>
              </a:spcAft>
              <a:defRPr>
                <a:solidFill>
                  <a:schemeClr val="tx1"/>
                </a:solidFill>
                <a:latin typeface="Arial" panose="020B0604020202020204" pitchFamily="34" charset="0"/>
                <a:ea typeface="MS PGothic" panose="020B0600070205080204" pitchFamily="34" charset="-128"/>
              </a:defRPr>
            </a:lvl9pPr>
          </a:lstStyle>
          <a:p>
            <a:pPr algn="ctr" eaLnBrk="1" hangingPunct="1">
              <a:lnSpc>
                <a:spcPct val="106000"/>
              </a:lnSpc>
            </a:pPr>
            <a:r>
              <a:rPr lang="en-GB" altLang="en-US" sz="3600" i="1">
                <a:solidFill>
                  <a:srgbClr val="404040"/>
                </a:solidFill>
                <a:latin typeface="Gill Sans MT" panose="020B0502020104020203" pitchFamily="34" charset="0"/>
                <a:ea typeface="Calibri" panose="020F0502020204030204" pitchFamily="34" charset="0"/>
                <a:cs typeface="Times New Roman" panose="02020603050405020304" pitchFamily="18" charset="0"/>
              </a:rPr>
              <a:t>Father God </a:t>
            </a:r>
            <a:r>
              <a:rPr lang="en-GB" altLang="en-US" sz="3600" b="1" i="1">
                <a:solidFill>
                  <a:srgbClr val="404040"/>
                </a:solidFill>
                <a:latin typeface="Gill Sans MT" panose="020B0502020104020203" pitchFamily="34" charset="0"/>
                <a:ea typeface="Calibri" panose="020F0502020204030204" pitchFamily="34" charset="0"/>
                <a:cs typeface="Times New Roman" panose="02020603050405020304" pitchFamily="18" charset="0"/>
              </a:rPr>
              <a:t>(Father God)</a:t>
            </a:r>
          </a:p>
          <a:p>
            <a:pPr algn="ctr" eaLnBrk="1" hangingPunct="1">
              <a:lnSpc>
                <a:spcPct val="106000"/>
              </a:lnSpc>
            </a:pPr>
            <a:r>
              <a:rPr lang="en-GB" altLang="en-US" sz="3600" i="1">
                <a:solidFill>
                  <a:srgbClr val="404040"/>
                </a:solidFill>
                <a:latin typeface="Gill Sans MT" panose="020B0502020104020203" pitchFamily="34" charset="0"/>
                <a:ea typeface="Calibri" panose="020F0502020204030204" pitchFamily="34" charset="0"/>
                <a:cs typeface="Times New Roman" panose="02020603050405020304" pitchFamily="18" charset="0"/>
              </a:rPr>
              <a:t>You made me </a:t>
            </a:r>
            <a:r>
              <a:rPr lang="en-GB" altLang="en-US" sz="3600" b="1" i="1">
                <a:solidFill>
                  <a:srgbClr val="404040"/>
                </a:solidFill>
                <a:latin typeface="Gill Sans MT" panose="020B0502020104020203" pitchFamily="34" charset="0"/>
                <a:ea typeface="Calibri" panose="020F0502020204030204" pitchFamily="34" charset="0"/>
                <a:cs typeface="Times New Roman" panose="02020603050405020304" pitchFamily="18" charset="0"/>
              </a:rPr>
              <a:t>(You made me) </a:t>
            </a:r>
          </a:p>
          <a:p>
            <a:pPr algn="ctr" eaLnBrk="1" hangingPunct="1">
              <a:lnSpc>
                <a:spcPct val="106000"/>
              </a:lnSpc>
            </a:pPr>
            <a:r>
              <a:rPr lang="en-GB" altLang="en-US" sz="3600" i="1">
                <a:solidFill>
                  <a:srgbClr val="404040"/>
                </a:solidFill>
                <a:latin typeface="Gill Sans MT" panose="020B0502020104020203" pitchFamily="34" charset="0"/>
                <a:ea typeface="Calibri" panose="020F0502020204030204" pitchFamily="34" charset="0"/>
                <a:cs typeface="Times New Roman" panose="02020603050405020304" pitchFamily="18" charset="0"/>
              </a:rPr>
              <a:t>You made me to be </a:t>
            </a:r>
            <a:r>
              <a:rPr lang="en-GB" altLang="en-US" sz="3600" b="1" i="1">
                <a:solidFill>
                  <a:srgbClr val="404040"/>
                </a:solidFill>
                <a:latin typeface="Gill Sans MT" panose="020B0502020104020203" pitchFamily="34" charset="0"/>
                <a:ea typeface="Calibri" panose="020F0502020204030204" pitchFamily="34" charset="0"/>
                <a:cs typeface="Times New Roman" panose="02020603050405020304" pitchFamily="18" charset="0"/>
              </a:rPr>
              <a:t>(You made me to be)</a:t>
            </a:r>
          </a:p>
          <a:p>
            <a:pPr algn="ctr" eaLnBrk="1" hangingPunct="1">
              <a:lnSpc>
                <a:spcPct val="106000"/>
              </a:lnSpc>
            </a:pPr>
            <a:r>
              <a:rPr lang="en-GB" altLang="en-US" sz="3600" b="1" i="1">
                <a:solidFill>
                  <a:srgbClr val="404040"/>
                </a:solidFill>
                <a:latin typeface="Gill Sans MT" panose="020B0502020104020203" pitchFamily="34" charset="0"/>
                <a:ea typeface="Calibri" panose="020F0502020204030204" pitchFamily="34" charset="0"/>
                <a:cs typeface="Times New Roman" panose="02020603050405020304" pitchFamily="18" charset="0"/>
              </a:rPr>
              <a:t>A blessing to those around me.</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Rectangle 3"/>
          <p:cNvSpPr>
            <a:spLocks noChangeArrowheads="1"/>
          </p:cNvSpPr>
          <p:nvPr/>
        </p:nvSpPr>
        <p:spPr bwMode="auto">
          <a:xfrm>
            <a:off x="117475" y="2227263"/>
            <a:ext cx="8909050" cy="2403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defTabSz="457200">
              <a:defRPr>
                <a:solidFill>
                  <a:schemeClr val="tx1"/>
                </a:solidFill>
                <a:latin typeface="Arial" panose="020B0604020202020204" pitchFamily="34" charset="0"/>
                <a:ea typeface="MS PGothic" panose="020B0600070205080204" pitchFamily="34" charset="-128"/>
              </a:defRPr>
            </a:lvl1pPr>
            <a:lvl2pPr marL="742950" indent="-285750" defTabSz="457200">
              <a:defRPr>
                <a:solidFill>
                  <a:schemeClr val="tx1"/>
                </a:solidFill>
                <a:latin typeface="Arial" panose="020B0604020202020204" pitchFamily="34" charset="0"/>
                <a:ea typeface="MS PGothic" panose="020B0600070205080204" pitchFamily="34" charset="-128"/>
              </a:defRPr>
            </a:lvl2pPr>
            <a:lvl3pPr marL="1143000" indent="-228600" defTabSz="457200">
              <a:defRPr>
                <a:solidFill>
                  <a:schemeClr val="tx1"/>
                </a:solidFill>
                <a:latin typeface="Arial" panose="020B0604020202020204" pitchFamily="34" charset="0"/>
                <a:ea typeface="MS PGothic" panose="020B0600070205080204" pitchFamily="34" charset="-128"/>
              </a:defRPr>
            </a:lvl3pPr>
            <a:lvl4pPr marL="1600200" indent="-228600" defTabSz="457200">
              <a:defRPr>
                <a:solidFill>
                  <a:schemeClr val="tx1"/>
                </a:solidFill>
                <a:latin typeface="Arial" panose="020B0604020202020204" pitchFamily="34" charset="0"/>
                <a:ea typeface="MS PGothic" panose="020B0600070205080204" pitchFamily="34" charset="-128"/>
              </a:defRPr>
            </a:lvl4pPr>
            <a:lvl5pPr marL="2057400" indent="-228600" defTabSz="457200">
              <a:defRPr>
                <a:solidFill>
                  <a:schemeClr val="tx1"/>
                </a:solidFill>
                <a:latin typeface="Arial" panose="020B0604020202020204" pitchFamily="34" charset="0"/>
                <a:ea typeface="MS PGothic" panose="020B0600070205080204" pitchFamily="34" charset="-128"/>
              </a:defRPr>
            </a:lvl5pPr>
            <a:lvl6pPr marL="2514600" indent="-228600" defTabSz="457200" eaLnBrk="0" fontAlgn="base" hangingPunct="0">
              <a:spcBef>
                <a:spcPct val="0"/>
              </a:spcBef>
              <a:spcAft>
                <a:spcPct val="0"/>
              </a:spcAft>
              <a:defRPr>
                <a:solidFill>
                  <a:schemeClr val="tx1"/>
                </a:solidFill>
                <a:latin typeface="Arial" panose="020B0604020202020204" pitchFamily="34" charset="0"/>
                <a:ea typeface="MS PGothic" panose="020B0600070205080204" pitchFamily="34" charset="-128"/>
              </a:defRPr>
            </a:lvl6pPr>
            <a:lvl7pPr marL="2971800" indent="-228600" defTabSz="457200" eaLnBrk="0" fontAlgn="base" hangingPunct="0">
              <a:spcBef>
                <a:spcPct val="0"/>
              </a:spcBef>
              <a:spcAft>
                <a:spcPct val="0"/>
              </a:spcAft>
              <a:defRPr>
                <a:solidFill>
                  <a:schemeClr val="tx1"/>
                </a:solidFill>
                <a:latin typeface="Arial" panose="020B0604020202020204" pitchFamily="34" charset="0"/>
                <a:ea typeface="MS PGothic" panose="020B0600070205080204" pitchFamily="34" charset="-128"/>
              </a:defRPr>
            </a:lvl7pPr>
            <a:lvl8pPr marL="3429000" indent="-228600" defTabSz="457200" eaLnBrk="0" fontAlgn="base" hangingPunct="0">
              <a:spcBef>
                <a:spcPct val="0"/>
              </a:spcBef>
              <a:spcAft>
                <a:spcPct val="0"/>
              </a:spcAft>
              <a:defRPr>
                <a:solidFill>
                  <a:schemeClr val="tx1"/>
                </a:solidFill>
                <a:latin typeface="Arial" panose="020B0604020202020204" pitchFamily="34" charset="0"/>
                <a:ea typeface="MS PGothic" panose="020B0600070205080204" pitchFamily="34" charset="-128"/>
              </a:defRPr>
            </a:lvl8pPr>
            <a:lvl9pPr marL="3886200" indent="-228600" defTabSz="457200" eaLnBrk="0" fontAlgn="base" hangingPunct="0">
              <a:spcBef>
                <a:spcPct val="0"/>
              </a:spcBef>
              <a:spcAft>
                <a:spcPct val="0"/>
              </a:spcAft>
              <a:defRPr>
                <a:solidFill>
                  <a:schemeClr val="tx1"/>
                </a:solidFill>
                <a:latin typeface="Arial" panose="020B0604020202020204" pitchFamily="34" charset="0"/>
                <a:ea typeface="MS PGothic" panose="020B0600070205080204" pitchFamily="34" charset="-128"/>
              </a:defRPr>
            </a:lvl9pPr>
          </a:lstStyle>
          <a:p>
            <a:pPr algn="ctr" eaLnBrk="1" hangingPunct="1">
              <a:lnSpc>
                <a:spcPct val="106000"/>
              </a:lnSpc>
            </a:pPr>
            <a:r>
              <a:rPr lang="en-GB" altLang="en-US" sz="3600" i="1">
                <a:solidFill>
                  <a:srgbClr val="404040"/>
                </a:solidFill>
                <a:latin typeface="Gill Sans MT" panose="020B0502020104020203" pitchFamily="34" charset="0"/>
                <a:ea typeface="Calibri" panose="020F0502020204030204" pitchFamily="34" charset="0"/>
                <a:cs typeface="Times New Roman" panose="02020603050405020304" pitchFamily="18" charset="0"/>
              </a:rPr>
              <a:t>Father God </a:t>
            </a:r>
            <a:r>
              <a:rPr lang="en-GB" altLang="en-US" sz="3600" b="1" i="1">
                <a:solidFill>
                  <a:srgbClr val="404040"/>
                </a:solidFill>
                <a:latin typeface="Gill Sans MT" panose="020B0502020104020203" pitchFamily="34" charset="0"/>
                <a:ea typeface="Calibri" panose="020F0502020204030204" pitchFamily="34" charset="0"/>
                <a:cs typeface="Times New Roman" panose="02020603050405020304" pitchFamily="18" charset="0"/>
              </a:rPr>
              <a:t>(Father God)</a:t>
            </a:r>
          </a:p>
          <a:p>
            <a:pPr algn="ctr" eaLnBrk="1" hangingPunct="1">
              <a:lnSpc>
                <a:spcPct val="106000"/>
              </a:lnSpc>
            </a:pPr>
            <a:r>
              <a:rPr lang="en-GB" altLang="en-US" sz="3600" i="1">
                <a:solidFill>
                  <a:srgbClr val="404040"/>
                </a:solidFill>
                <a:latin typeface="Gill Sans MT" panose="020B0502020104020203" pitchFamily="34" charset="0"/>
                <a:ea typeface="Calibri" panose="020F0502020204030204" pitchFamily="34" charset="0"/>
                <a:cs typeface="Times New Roman" panose="02020603050405020304" pitchFamily="18" charset="0"/>
              </a:rPr>
              <a:t>Help me to see </a:t>
            </a:r>
            <a:r>
              <a:rPr lang="en-GB" altLang="en-US" sz="3600" b="1" i="1">
                <a:solidFill>
                  <a:srgbClr val="404040"/>
                </a:solidFill>
                <a:latin typeface="Gill Sans MT" panose="020B0502020104020203" pitchFamily="34" charset="0"/>
                <a:ea typeface="Calibri" panose="020F0502020204030204" pitchFamily="34" charset="0"/>
                <a:cs typeface="Times New Roman" panose="02020603050405020304" pitchFamily="18" charset="0"/>
              </a:rPr>
              <a:t>(Help me to see)</a:t>
            </a:r>
          </a:p>
          <a:p>
            <a:pPr algn="ctr" eaLnBrk="1" hangingPunct="1">
              <a:lnSpc>
                <a:spcPct val="106000"/>
              </a:lnSpc>
            </a:pPr>
            <a:r>
              <a:rPr lang="en-GB" altLang="en-US" sz="3600" i="1">
                <a:solidFill>
                  <a:srgbClr val="404040"/>
                </a:solidFill>
                <a:latin typeface="Gill Sans MT" panose="020B0502020104020203" pitchFamily="34" charset="0"/>
                <a:ea typeface="Calibri" panose="020F0502020204030204" pitchFamily="34" charset="0"/>
                <a:cs typeface="Times New Roman" panose="02020603050405020304" pitchFamily="18" charset="0"/>
              </a:rPr>
              <a:t>How I can be </a:t>
            </a:r>
            <a:r>
              <a:rPr lang="en-GB" altLang="en-US" sz="3600" b="1" i="1">
                <a:solidFill>
                  <a:srgbClr val="404040"/>
                </a:solidFill>
                <a:latin typeface="Gill Sans MT" panose="020B0502020104020203" pitchFamily="34" charset="0"/>
                <a:ea typeface="Calibri" panose="020F0502020204030204" pitchFamily="34" charset="0"/>
                <a:cs typeface="Times New Roman" panose="02020603050405020304" pitchFamily="18" charset="0"/>
              </a:rPr>
              <a:t>(How I can be)</a:t>
            </a:r>
          </a:p>
          <a:p>
            <a:pPr algn="ctr" eaLnBrk="1" hangingPunct="1">
              <a:lnSpc>
                <a:spcPct val="106000"/>
              </a:lnSpc>
            </a:pPr>
            <a:r>
              <a:rPr lang="en-GB" altLang="en-US" sz="3600" b="1" i="1">
                <a:solidFill>
                  <a:srgbClr val="404040"/>
                </a:solidFill>
                <a:latin typeface="Gill Sans MT" panose="020B0502020104020203" pitchFamily="34" charset="0"/>
                <a:ea typeface="Calibri" panose="020F0502020204030204" pitchFamily="34" charset="0"/>
                <a:cs typeface="Times New Roman" panose="02020603050405020304" pitchFamily="18" charset="0"/>
              </a:rPr>
              <a:t>A blessing to those around me.</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Rectangle 3"/>
          <p:cNvSpPr>
            <a:spLocks noChangeArrowheads="1"/>
          </p:cNvSpPr>
          <p:nvPr/>
        </p:nvSpPr>
        <p:spPr bwMode="auto">
          <a:xfrm>
            <a:off x="117475" y="2227263"/>
            <a:ext cx="8909050" cy="2403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defTabSz="457200">
              <a:defRPr>
                <a:solidFill>
                  <a:schemeClr val="tx1"/>
                </a:solidFill>
                <a:latin typeface="Arial" panose="020B0604020202020204" pitchFamily="34" charset="0"/>
                <a:ea typeface="MS PGothic" panose="020B0600070205080204" pitchFamily="34" charset="-128"/>
              </a:defRPr>
            </a:lvl1pPr>
            <a:lvl2pPr marL="742950" indent="-285750" defTabSz="457200">
              <a:defRPr>
                <a:solidFill>
                  <a:schemeClr val="tx1"/>
                </a:solidFill>
                <a:latin typeface="Arial" panose="020B0604020202020204" pitchFamily="34" charset="0"/>
                <a:ea typeface="MS PGothic" panose="020B0600070205080204" pitchFamily="34" charset="-128"/>
              </a:defRPr>
            </a:lvl2pPr>
            <a:lvl3pPr marL="1143000" indent="-228600" defTabSz="457200">
              <a:defRPr>
                <a:solidFill>
                  <a:schemeClr val="tx1"/>
                </a:solidFill>
                <a:latin typeface="Arial" panose="020B0604020202020204" pitchFamily="34" charset="0"/>
                <a:ea typeface="MS PGothic" panose="020B0600070205080204" pitchFamily="34" charset="-128"/>
              </a:defRPr>
            </a:lvl3pPr>
            <a:lvl4pPr marL="1600200" indent="-228600" defTabSz="457200">
              <a:defRPr>
                <a:solidFill>
                  <a:schemeClr val="tx1"/>
                </a:solidFill>
                <a:latin typeface="Arial" panose="020B0604020202020204" pitchFamily="34" charset="0"/>
                <a:ea typeface="MS PGothic" panose="020B0600070205080204" pitchFamily="34" charset="-128"/>
              </a:defRPr>
            </a:lvl4pPr>
            <a:lvl5pPr marL="2057400" indent="-228600" defTabSz="457200">
              <a:defRPr>
                <a:solidFill>
                  <a:schemeClr val="tx1"/>
                </a:solidFill>
                <a:latin typeface="Arial" panose="020B0604020202020204" pitchFamily="34" charset="0"/>
                <a:ea typeface="MS PGothic" panose="020B0600070205080204" pitchFamily="34" charset="-128"/>
              </a:defRPr>
            </a:lvl5pPr>
            <a:lvl6pPr marL="2514600" indent="-228600" defTabSz="457200" eaLnBrk="0" fontAlgn="base" hangingPunct="0">
              <a:spcBef>
                <a:spcPct val="0"/>
              </a:spcBef>
              <a:spcAft>
                <a:spcPct val="0"/>
              </a:spcAft>
              <a:defRPr>
                <a:solidFill>
                  <a:schemeClr val="tx1"/>
                </a:solidFill>
                <a:latin typeface="Arial" panose="020B0604020202020204" pitchFamily="34" charset="0"/>
                <a:ea typeface="MS PGothic" panose="020B0600070205080204" pitchFamily="34" charset="-128"/>
              </a:defRPr>
            </a:lvl6pPr>
            <a:lvl7pPr marL="2971800" indent="-228600" defTabSz="457200" eaLnBrk="0" fontAlgn="base" hangingPunct="0">
              <a:spcBef>
                <a:spcPct val="0"/>
              </a:spcBef>
              <a:spcAft>
                <a:spcPct val="0"/>
              </a:spcAft>
              <a:defRPr>
                <a:solidFill>
                  <a:schemeClr val="tx1"/>
                </a:solidFill>
                <a:latin typeface="Arial" panose="020B0604020202020204" pitchFamily="34" charset="0"/>
                <a:ea typeface="MS PGothic" panose="020B0600070205080204" pitchFamily="34" charset="-128"/>
              </a:defRPr>
            </a:lvl7pPr>
            <a:lvl8pPr marL="3429000" indent="-228600" defTabSz="457200" eaLnBrk="0" fontAlgn="base" hangingPunct="0">
              <a:spcBef>
                <a:spcPct val="0"/>
              </a:spcBef>
              <a:spcAft>
                <a:spcPct val="0"/>
              </a:spcAft>
              <a:defRPr>
                <a:solidFill>
                  <a:schemeClr val="tx1"/>
                </a:solidFill>
                <a:latin typeface="Arial" panose="020B0604020202020204" pitchFamily="34" charset="0"/>
                <a:ea typeface="MS PGothic" panose="020B0600070205080204" pitchFamily="34" charset="-128"/>
              </a:defRPr>
            </a:lvl8pPr>
            <a:lvl9pPr marL="3886200" indent="-228600" defTabSz="457200" eaLnBrk="0" fontAlgn="base" hangingPunct="0">
              <a:spcBef>
                <a:spcPct val="0"/>
              </a:spcBef>
              <a:spcAft>
                <a:spcPct val="0"/>
              </a:spcAft>
              <a:defRPr>
                <a:solidFill>
                  <a:schemeClr val="tx1"/>
                </a:solidFill>
                <a:latin typeface="Arial" panose="020B0604020202020204" pitchFamily="34" charset="0"/>
                <a:ea typeface="MS PGothic" panose="020B0600070205080204" pitchFamily="34" charset="-128"/>
              </a:defRPr>
            </a:lvl9pPr>
          </a:lstStyle>
          <a:p>
            <a:pPr algn="ctr" eaLnBrk="1" hangingPunct="1">
              <a:lnSpc>
                <a:spcPct val="106000"/>
              </a:lnSpc>
            </a:pPr>
            <a:r>
              <a:rPr lang="en-GB" altLang="en-US" sz="3600" b="1" i="1">
                <a:solidFill>
                  <a:srgbClr val="404040"/>
                </a:solidFill>
                <a:latin typeface="Gill Sans MT" panose="020B0502020104020203" pitchFamily="34" charset="0"/>
                <a:ea typeface="Calibri" panose="020F0502020204030204" pitchFamily="34" charset="0"/>
                <a:cs typeface="Times New Roman" panose="02020603050405020304" pitchFamily="18" charset="0"/>
              </a:rPr>
              <a:t>2. </a:t>
            </a:r>
            <a:r>
              <a:rPr lang="en-GB" altLang="en-US" sz="3600" i="1">
                <a:solidFill>
                  <a:srgbClr val="404040"/>
                </a:solidFill>
                <a:latin typeface="Gill Sans MT" panose="020B0502020104020203" pitchFamily="34" charset="0"/>
                <a:ea typeface="Calibri" panose="020F0502020204030204" pitchFamily="34" charset="0"/>
                <a:cs typeface="Times New Roman" panose="02020603050405020304" pitchFamily="18" charset="0"/>
              </a:rPr>
              <a:t>Your grace and mercy flow,</a:t>
            </a:r>
          </a:p>
          <a:p>
            <a:pPr algn="ctr" eaLnBrk="1" hangingPunct="1">
              <a:lnSpc>
                <a:spcPct val="106000"/>
              </a:lnSpc>
            </a:pPr>
            <a:r>
              <a:rPr lang="en-GB" altLang="en-US" sz="3600" i="1">
                <a:solidFill>
                  <a:srgbClr val="404040"/>
                </a:solidFill>
                <a:latin typeface="Gill Sans MT" panose="020B0502020104020203" pitchFamily="34" charset="0"/>
                <a:ea typeface="Calibri" panose="020F0502020204030204" pitchFamily="34" charset="0"/>
                <a:cs typeface="Times New Roman" panose="02020603050405020304" pitchFamily="18" charset="0"/>
              </a:rPr>
              <a:t>flow for me.</a:t>
            </a:r>
          </a:p>
          <a:p>
            <a:pPr algn="ctr" eaLnBrk="1" hangingPunct="1">
              <a:lnSpc>
                <a:spcPct val="106000"/>
              </a:lnSpc>
            </a:pPr>
            <a:r>
              <a:rPr lang="en-GB" altLang="en-US" sz="3600" i="1">
                <a:solidFill>
                  <a:srgbClr val="404040"/>
                </a:solidFill>
                <a:latin typeface="Gill Sans MT" panose="020B0502020104020203" pitchFamily="34" charset="0"/>
                <a:ea typeface="Calibri" panose="020F0502020204030204" pitchFamily="34" charset="0"/>
                <a:cs typeface="Times New Roman" panose="02020603050405020304" pitchFamily="18" charset="0"/>
              </a:rPr>
              <a:t>Help me, Lord, to bring</a:t>
            </a:r>
          </a:p>
          <a:p>
            <a:pPr algn="ctr" eaLnBrk="1" hangingPunct="1">
              <a:lnSpc>
                <a:spcPct val="106000"/>
              </a:lnSpc>
            </a:pPr>
            <a:r>
              <a:rPr lang="en-GB" altLang="en-US" sz="3600" i="1">
                <a:solidFill>
                  <a:srgbClr val="404040"/>
                </a:solidFill>
                <a:latin typeface="Gill Sans MT" panose="020B0502020104020203" pitchFamily="34" charset="0"/>
                <a:ea typeface="Calibri" panose="020F0502020204030204" pitchFamily="34" charset="0"/>
                <a:cs typeface="Times New Roman" panose="02020603050405020304" pitchFamily="18" charset="0"/>
              </a:rPr>
              <a:t>your grace and mercy to everyone I see.</a:t>
            </a: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Rectangle 3"/>
          <p:cNvSpPr>
            <a:spLocks noChangeArrowheads="1"/>
          </p:cNvSpPr>
          <p:nvPr/>
        </p:nvSpPr>
        <p:spPr bwMode="auto">
          <a:xfrm>
            <a:off x="117475" y="2227263"/>
            <a:ext cx="8909050" cy="2403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defTabSz="457200">
              <a:defRPr>
                <a:solidFill>
                  <a:schemeClr val="tx1"/>
                </a:solidFill>
                <a:latin typeface="Arial" panose="020B0604020202020204" pitchFamily="34" charset="0"/>
                <a:ea typeface="MS PGothic" panose="020B0600070205080204" pitchFamily="34" charset="-128"/>
              </a:defRPr>
            </a:lvl1pPr>
            <a:lvl2pPr marL="742950" indent="-285750" defTabSz="457200">
              <a:defRPr>
                <a:solidFill>
                  <a:schemeClr val="tx1"/>
                </a:solidFill>
                <a:latin typeface="Arial" panose="020B0604020202020204" pitchFamily="34" charset="0"/>
                <a:ea typeface="MS PGothic" panose="020B0600070205080204" pitchFamily="34" charset="-128"/>
              </a:defRPr>
            </a:lvl2pPr>
            <a:lvl3pPr marL="1143000" indent="-228600" defTabSz="457200">
              <a:defRPr>
                <a:solidFill>
                  <a:schemeClr val="tx1"/>
                </a:solidFill>
                <a:latin typeface="Arial" panose="020B0604020202020204" pitchFamily="34" charset="0"/>
                <a:ea typeface="MS PGothic" panose="020B0600070205080204" pitchFamily="34" charset="-128"/>
              </a:defRPr>
            </a:lvl3pPr>
            <a:lvl4pPr marL="1600200" indent="-228600" defTabSz="457200">
              <a:defRPr>
                <a:solidFill>
                  <a:schemeClr val="tx1"/>
                </a:solidFill>
                <a:latin typeface="Arial" panose="020B0604020202020204" pitchFamily="34" charset="0"/>
                <a:ea typeface="MS PGothic" panose="020B0600070205080204" pitchFamily="34" charset="-128"/>
              </a:defRPr>
            </a:lvl4pPr>
            <a:lvl5pPr marL="2057400" indent="-228600" defTabSz="457200">
              <a:defRPr>
                <a:solidFill>
                  <a:schemeClr val="tx1"/>
                </a:solidFill>
                <a:latin typeface="Arial" panose="020B0604020202020204" pitchFamily="34" charset="0"/>
                <a:ea typeface="MS PGothic" panose="020B0600070205080204" pitchFamily="34" charset="-128"/>
              </a:defRPr>
            </a:lvl5pPr>
            <a:lvl6pPr marL="2514600" indent="-228600" defTabSz="457200" eaLnBrk="0" fontAlgn="base" hangingPunct="0">
              <a:spcBef>
                <a:spcPct val="0"/>
              </a:spcBef>
              <a:spcAft>
                <a:spcPct val="0"/>
              </a:spcAft>
              <a:defRPr>
                <a:solidFill>
                  <a:schemeClr val="tx1"/>
                </a:solidFill>
                <a:latin typeface="Arial" panose="020B0604020202020204" pitchFamily="34" charset="0"/>
                <a:ea typeface="MS PGothic" panose="020B0600070205080204" pitchFamily="34" charset="-128"/>
              </a:defRPr>
            </a:lvl6pPr>
            <a:lvl7pPr marL="2971800" indent="-228600" defTabSz="457200" eaLnBrk="0" fontAlgn="base" hangingPunct="0">
              <a:spcBef>
                <a:spcPct val="0"/>
              </a:spcBef>
              <a:spcAft>
                <a:spcPct val="0"/>
              </a:spcAft>
              <a:defRPr>
                <a:solidFill>
                  <a:schemeClr val="tx1"/>
                </a:solidFill>
                <a:latin typeface="Arial" panose="020B0604020202020204" pitchFamily="34" charset="0"/>
                <a:ea typeface="MS PGothic" panose="020B0600070205080204" pitchFamily="34" charset="-128"/>
              </a:defRPr>
            </a:lvl7pPr>
            <a:lvl8pPr marL="3429000" indent="-228600" defTabSz="457200" eaLnBrk="0" fontAlgn="base" hangingPunct="0">
              <a:spcBef>
                <a:spcPct val="0"/>
              </a:spcBef>
              <a:spcAft>
                <a:spcPct val="0"/>
              </a:spcAft>
              <a:defRPr>
                <a:solidFill>
                  <a:schemeClr val="tx1"/>
                </a:solidFill>
                <a:latin typeface="Arial" panose="020B0604020202020204" pitchFamily="34" charset="0"/>
                <a:ea typeface="MS PGothic" panose="020B0600070205080204" pitchFamily="34" charset="-128"/>
              </a:defRPr>
            </a:lvl8pPr>
            <a:lvl9pPr marL="3886200" indent="-228600" defTabSz="457200" eaLnBrk="0" fontAlgn="base" hangingPunct="0">
              <a:spcBef>
                <a:spcPct val="0"/>
              </a:spcBef>
              <a:spcAft>
                <a:spcPct val="0"/>
              </a:spcAft>
              <a:defRPr>
                <a:solidFill>
                  <a:schemeClr val="tx1"/>
                </a:solidFill>
                <a:latin typeface="Arial" panose="020B0604020202020204" pitchFamily="34" charset="0"/>
                <a:ea typeface="MS PGothic" panose="020B0600070205080204" pitchFamily="34" charset="-128"/>
              </a:defRPr>
            </a:lvl9pPr>
          </a:lstStyle>
          <a:p>
            <a:pPr algn="ctr" eaLnBrk="1" hangingPunct="1">
              <a:lnSpc>
                <a:spcPct val="106000"/>
              </a:lnSpc>
            </a:pPr>
            <a:r>
              <a:rPr lang="en-GB" altLang="en-US" sz="3600" i="1">
                <a:solidFill>
                  <a:srgbClr val="404040"/>
                </a:solidFill>
                <a:latin typeface="Gill Sans MT" panose="020B0502020104020203" pitchFamily="34" charset="0"/>
                <a:ea typeface="Calibri" panose="020F0502020204030204" pitchFamily="34" charset="0"/>
                <a:cs typeface="Times New Roman" panose="02020603050405020304" pitchFamily="18" charset="0"/>
              </a:rPr>
              <a:t>Father God </a:t>
            </a:r>
            <a:r>
              <a:rPr lang="en-GB" altLang="en-US" sz="3600" b="1" i="1">
                <a:solidFill>
                  <a:srgbClr val="404040"/>
                </a:solidFill>
                <a:latin typeface="Gill Sans MT" panose="020B0502020104020203" pitchFamily="34" charset="0"/>
                <a:ea typeface="Calibri" panose="020F0502020204030204" pitchFamily="34" charset="0"/>
                <a:cs typeface="Times New Roman" panose="02020603050405020304" pitchFamily="18" charset="0"/>
              </a:rPr>
              <a:t>(Father God)</a:t>
            </a:r>
          </a:p>
          <a:p>
            <a:pPr algn="ctr" eaLnBrk="1" hangingPunct="1">
              <a:lnSpc>
                <a:spcPct val="106000"/>
              </a:lnSpc>
            </a:pPr>
            <a:r>
              <a:rPr lang="en-GB" altLang="en-US" sz="3600" i="1">
                <a:solidFill>
                  <a:srgbClr val="404040"/>
                </a:solidFill>
                <a:latin typeface="Gill Sans MT" panose="020B0502020104020203" pitchFamily="34" charset="0"/>
                <a:ea typeface="Calibri" panose="020F0502020204030204" pitchFamily="34" charset="0"/>
                <a:cs typeface="Times New Roman" panose="02020603050405020304" pitchFamily="18" charset="0"/>
              </a:rPr>
              <a:t>You made me </a:t>
            </a:r>
            <a:r>
              <a:rPr lang="en-GB" altLang="en-US" sz="3600" b="1" i="1">
                <a:solidFill>
                  <a:srgbClr val="404040"/>
                </a:solidFill>
                <a:latin typeface="Gill Sans MT" panose="020B0502020104020203" pitchFamily="34" charset="0"/>
                <a:ea typeface="Calibri" panose="020F0502020204030204" pitchFamily="34" charset="0"/>
                <a:cs typeface="Times New Roman" panose="02020603050405020304" pitchFamily="18" charset="0"/>
              </a:rPr>
              <a:t>(You made me) </a:t>
            </a:r>
          </a:p>
          <a:p>
            <a:pPr algn="ctr" eaLnBrk="1" hangingPunct="1">
              <a:lnSpc>
                <a:spcPct val="106000"/>
              </a:lnSpc>
            </a:pPr>
            <a:r>
              <a:rPr lang="en-GB" altLang="en-US" sz="3600" i="1">
                <a:solidFill>
                  <a:srgbClr val="404040"/>
                </a:solidFill>
                <a:latin typeface="Gill Sans MT" panose="020B0502020104020203" pitchFamily="34" charset="0"/>
                <a:ea typeface="Calibri" panose="020F0502020204030204" pitchFamily="34" charset="0"/>
                <a:cs typeface="Times New Roman" panose="02020603050405020304" pitchFamily="18" charset="0"/>
              </a:rPr>
              <a:t>You made me to be </a:t>
            </a:r>
            <a:r>
              <a:rPr lang="en-GB" altLang="en-US" sz="3600" b="1" i="1">
                <a:solidFill>
                  <a:srgbClr val="404040"/>
                </a:solidFill>
                <a:latin typeface="Gill Sans MT" panose="020B0502020104020203" pitchFamily="34" charset="0"/>
                <a:ea typeface="Calibri" panose="020F0502020204030204" pitchFamily="34" charset="0"/>
                <a:cs typeface="Times New Roman" panose="02020603050405020304" pitchFamily="18" charset="0"/>
              </a:rPr>
              <a:t>(You made me to be)</a:t>
            </a:r>
          </a:p>
          <a:p>
            <a:pPr algn="ctr" eaLnBrk="1" hangingPunct="1">
              <a:lnSpc>
                <a:spcPct val="106000"/>
              </a:lnSpc>
            </a:pPr>
            <a:r>
              <a:rPr lang="en-GB" altLang="en-US" sz="3600" b="1" i="1">
                <a:solidFill>
                  <a:srgbClr val="404040"/>
                </a:solidFill>
                <a:latin typeface="Gill Sans MT" panose="020B0502020104020203" pitchFamily="34" charset="0"/>
                <a:ea typeface="Calibri" panose="020F0502020204030204" pitchFamily="34" charset="0"/>
                <a:cs typeface="Times New Roman" panose="02020603050405020304" pitchFamily="18" charset="0"/>
              </a:rPr>
              <a:t>A blessing to those around me.</a:t>
            </a: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Rectangle 3"/>
          <p:cNvSpPr>
            <a:spLocks noChangeArrowheads="1"/>
          </p:cNvSpPr>
          <p:nvPr/>
        </p:nvSpPr>
        <p:spPr bwMode="auto">
          <a:xfrm>
            <a:off x="117475" y="2227263"/>
            <a:ext cx="8909050" cy="2403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defTabSz="457200">
              <a:defRPr>
                <a:solidFill>
                  <a:schemeClr val="tx1"/>
                </a:solidFill>
                <a:latin typeface="Arial" panose="020B0604020202020204" pitchFamily="34" charset="0"/>
                <a:ea typeface="MS PGothic" panose="020B0600070205080204" pitchFamily="34" charset="-128"/>
              </a:defRPr>
            </a:lvl1pPr>
            <a:lvl2pPr marL="742950" indent="-285750" defTabSz="457200">
              <a:defRPr>
                <a:solidFill>
                  <a:schemeClr val="tx1"/>
                </a:solidFill>
                <a:latin typeface="Arial" panose="020B0604020202020204" pitchFamily="34" charset="0"/>
                <a:ea typeface="MS PGothic" panose="020B0600070205080204" pitchFamily="34" charset="-128"/>
              </a:defRPr>
            </a:lvl2pPr>
            <a:lvl3pPr marL="1143000" indent="-228600" defTabSz="457200">
              <a:defRPr>
                <a:solidFill>
                  <a:schemeClr val="tx1"/>
                </a:solidFill>
                <a:latin typeface="Arial" panose="020B0604020202020204" pitchFamily="34" charset="0"/>
                <a:ea typeface="MS PGothic" panose="020B0600070205080204" pitchFamily="34" charset="-128"/>
              </a:defRPr>
            </a:lvl3pPr>
            <a:lvl4pPr marL="1600200" indent="-228600" defTabSz="457200">
              <a:defRPr>
                <a:solidFill>
                  <a:schemeClr val="tx1"/>
                </a:solidFill>
                <a:latin typeface="Arial" panose="020B0604020202020204" pitchFamily="34" charset="0"/>
                <a:ea typeface="MS PGothic" panose="020B0600070205080204" pitchFamily="34" charset="-128"/>
              </a:defRPr>
            </a:lvl4pPr>
            <a:lvl5pPr marL="2057400" indent="-228600" defTabSz="457200">
              <a:defRPr>
                <a:solidFill>
                  <a:schemeClr val="tx1"/>
                </a:solidFill>
                <a:latin typeface="Arial" panose="020B0604020202020204" pitchFamily="34" charset="0"/>
                <a:ea typeface="MS PGothic" panose="020B0600070205080204" pitchFamily="34" charset="-128"/>
              </a:defRPr>
            </a:lvl5pPr>
            <a:lvl6pPr marL="2514600" indent="-228600" defTabSz="457200" eaLnBrk="0" fontAlgn="base" hangingPunct="0">
              <a:spcBef>
                <a:spcPct val="0"/>
              </a:spcBef>
              <a:spcAft>
                <a:spcPct val="0"/>
              </a:spcAft>
              <a:defRPr>
                <a:solidFill>
                  <a:schemeClr val="tx1"/>
                </a:solidFill>
                <a:latin typeface="Arial" panose="020B0604020202020204" pitchFamily="34" charset="0"/>
                <a:ea typeface="MS PGothic" panose="020B0600070205080204" pitchFamily="34" charset="-128"/>
              </a:defRPr>
            </a:lvl6pPr>
            <a:lvl7pPr marL="2971800" indent="-228600" defTabSz="457200" eaLnBrk="0" fontAlgn="base" hangingPunct="0">
              <a:spcBef>
                <a:spcPct val="0"/>
              </a:spcBef>
              <a:spcAft>
                <a:spcPct val="0"/>
              </a:spcAft>
              <a:defRPr>
                <a:solidFill>
                  <a:schemeClr val="tx1"/>
                </a:solidFill>
                <a:latin typeface="Arial" panose="020B0604020202020204" pitchFamily="34" charset="0"/>
                <a:ea typeface="MS PGothic" panose="020B0600070205080204" pitchFamily="34" charset="-128"/>
              </a:defRPr>
            </a:lvl7pPr>
            <a:lvl8pPr marL="3429000" indent="-228600" defTabSz="457200" eaLnBrk="0" fontAlgn="base" hangingPunct="0">
              <a:spcBef>
                <a:spcPct val="0"/>
              </a:spcBef>
              <a:spcAft>
                <a:spcPct val="0"/>
              </a:spcAft>
              <a:defRPr>
                <a:solidFill>
                  <a:schemeClr val="tx1"/>
                </a:solidFill>
                <a:latin typeface="Arial" panose="020B0604020202020204" pitchFamily="34" charset="0"/>
                <a:ea typeface="MS PGothic" panose="020B0600070205080204" pitchFamily="34" charset="-128"/>
              </a:defRPr>
            </a:lvl8pPr>
            <a:lvl9pPr marL="3886200" indent="-228600" defTabSz="457200" eaLnBrk="0" fontAlgn="base" hangingPunct="0">
              <a:spcBef>
                <a:spcPct val="0"/>
              </a:spcBef>
              <a:spcAft>
                <a:spcPct val="0"/>
              </a:spcAft>
              <a:defRPr>
                <a:solidFill>
                  <a:schemeClr val="tx1"/>
                </a:solidFill>
                <a:latin typeface="Arial" panose="020B0604020202020204" pitchFamily="34" charset="0"/>
                <a:ea typeface="MS PGothic" panose="020B0600070205080204" pitchFamily="34" charset="-128"/>
              </a:defRPr>
            </a:lvl9pPr>
          </a:lstStyle>
          <a:p>
            <a:pPr algn="ctr" eaLnBrk="1" hangingPunct="1">
              <a:lnSpc>
                <a:spcPct val="106000"/>
              </a:lnSpc>
            </a:pPr>
            <a:r>
              <a:rPr lang="en-GB" altLang="en-US" sz="3600" i="1">
                <a:solidFill>
                  <a:srgbClr val="404040"/>
                </a:solidFill>
                <a:latin typeface="Gill Sans MT" panose="020B0502020104020203" pitchFamily="34" charset="0"/>
                <a:ea typeface="Calibri" panose="020F0502020204030204" pitchFamily="34" charset="0"/>
                <a:cs typeface="Times New Roman" panose="02020603050405020304" pitchFamily="18" charset="0"/>
              </a:rPr>
              <a:t>Father God </a:t>
            </a:r>
            <a:r>
              <a:rPr lang="en-GB" altLang="en-US" sz="3600" b="1" i="1">
                <a:solidFill>
                  <a:srgbClr val="404040"/>
                </a:solidFill>
                <a:latin typeface="Gill Sans MT" panose="020B0502020104020203" pitchFamily="34" charset="0"/>
                <a:ea typeface="Calibri" panose="020F0502020204030204" pitchFamily="34" charset="0"/>
                <a:cs typeface="Times New Roman" panose="02020603050405020304" pitchFamily="18" charset="0"/>
              </a:rPr>
              <a:t>(Father God)</a:t>
            </a:r>
          </a:p>
          <a:p>
            <a:pPr algn="ctr" eaLnBrk="1" hangingPunct="1">
              <a:lnSpc>
                <a:spcPct val="106000"/>
              </a:lnSpc>
            </a:pPr>
            <a:r>
              <a:rPr lang="en-GB" altLang="en-US" sz="3600" i="1">
                <a:solidFill>
                  <a:srgbClr val="404040"/>
                </a:solidFill>
                <a:latin typeface="Gill Sans MT" panose="020B0502020104020203" pitchFamily="34" charset="0"/>
                <a:ea typeface="Calibri" panose="020F0502020204030204" pitchFamily="34" charset="0"/>
                <a:cs typeface="Times New Roman" panose="02020603050405020304" pitchFamily="18" charset="0"/>
              </a:rPr>
              <a:t>Help me to see </a:t>
            </a:r>
            <a:r>
              <a:rPr lang="en-GB" altLang="en-US" sz="3600" b="1" i="1">
                <a:solidFill>
                  <a:srgbClr val="404040"/>
                </a:solidFill>
                <a:latin typeface="Gill Sans MT" panose="020B0502020104020203" pitchFamily="34" charset="0"/>
                <a:ea typeface="Calibri" panose="020F0502020204030204" pitchFamily="34" charset="0"/>
                <a:cs typeface="Times New Roman" panose="02020603050405020304" pitchFamily="18" charset="0"/>
              </a:rPr>
              <a:t>(Help me to see)</a:t>
            </a:r>
          </a:p>
          <a:p>
            <a:pPr algn="ctr" eaLnBrk="1" hangingPunct="1">
              <a:lnSpc>
                <a:spcPct val="106000"/>
              </a:lnSpc>
            </a:pPr>
            <a:r>
              <a:rPr lang="en-GB" altLang="en-US" sz="3600" i="1">
                <a:solidFill>
                  <a:srgbClr val="404040"/>
                </a:solidFill>
                <a:latin typeface="Gill Sans MT" panose="020B0502020104020203" pitchFamily="34" charset="0"/>
                <a:ea typeface="Calibri" panose="020F0502020204030204" pitchFamily="34" charset="0"/>
                <a:cs typeface="Times New Roman" panose="02020603050405020304" pitchFamily="18" charset="0"/>
              </a:rPr>
              <a:t>How I can be </a:t>
            </a:r>
            <a:r>
              <a:rPr lang="en-GB" altLang="en-US" sz="3600" b="1" i="1">
                <a:solidFill>
                  <a:srgbClr val="404040"/>
                </a:solidFill>
                <a:latin typeface="Gill Sans MT" panose="020B0502020104020203" pitchFamily="34" charset="0"/>
                <a:ea typeface="Calibri" panose="020F0502020204030204" pitchFamily="34" charset="0"/>
                <a:cs typeface="Times New Roman" panose="02020603050405020304" pitchFamily="18" charset="0"/>
              </a:rPr>
              <a:t>(How I can be)</a:t>
            </a:r>
          </a:p>
          <a:p>
            <a:pPr algn="ctr" eaLnBrk="1" hangingPunct="1">
              <a:lnSpc>
                <a:spcPct val="106000"/>
              </a:lnSpc>
            </a:pPr>
            <a:r>
              <a:rPr lang="en-GB" altLang="en-US" sz="3600" b="1" i="1">
                <a:solidFill>
                  <a:srgbClr val="404040"/>
                </a:solidFill>
                <a:latin typeface="Gill Sans MT" panose="020B0502020104020203" pitchFamily="34" charset="0"/>
                <a:ea typeface="Calibri" panose="020F0502020204030204" pitchFamily="34" charset="0"/>
                <a:cs typeface="Times New Roman" panose="02020603050405020304" pitchFamily="18" charset="0"/>
              </a:rPr>
              <a:t>A blessing to those around me.</a:t>
            </a: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Rectangle 3"/>
          <p:cNvSpPr>
            <a:spLocks noChangeArrowheads="1"/>
          </p:cNvSpPr>
          <p:nvPr/>
        </p:nvSpPr>
        <p:spPr bwMode="auto">
          <a:xfrm>
            <a:off x="117475" y="2227263"/>
            <a:ext cx="8909050" cy="2403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defTabSz="457200">
              <a:defRPr>
                <a:solidFill>
                  <a:schemeClr val="tx1"/>
                </a:solidFill>
                <a:latin typeface="Arial" panose="020B0604020202020204" pitchFamily="34" charset="0"/>
                <a:ea typeface="MS PGothic" panose="020B0600070205080204" pitchFamily="34" charset="-128"/>
              </a:defRPr>
            </a:lvl1pPr>
            <a:lvl2pPr marL="742950" indent="-285750" defTabSz="457200">
              <a:defRPr>
                <a:solidFill>
                  <a:schemeClr val="tx1"/>
                </a:solidFill>
                <a:latin typeface="Arial" panose="020B0604020202020204" pitchFamily="34" charset="0"/>
                <a:ea typeface="MS PGothic" panose="020B0600070205080204" pitchFamily="34" charset="-128"/>
              </a:defRPr>
            </a:lvl2pPr>
            <a:lvl3pPr marL="1143000" indent="-228600" defTabSz="457200">
              <a:defRPr>
                <a:solidFill>
                  <a:schemeClr val="tx1"/>
                </a:solidFill>
                <a:latin typeface="Arial" panose="020B0604020202020204" pitchFamily="34" charset="0"/>
                <a:ea typeface="MS PGothic" panose="020B0600070205080204" pitchFamily="34" charset="-128"/>
              </a:defRPr>
            </a:lvl3pPr>
            <a:lvl4pPr marL="1600200" indent="-228600" defTabSz="457200">
              <a:defRPr>
                <a:solidFill>
                  <a:schemeClr val="tx1"/>
                </a:solidFill>
                <a:latin typeface="Arial" panose="020B0604020202020204" pitchFamily="34" charset="0"/>
                <a:ea typeface="MS PGothic" panose="020B0600070205080204" pitchFamily="34" charset="-128"/>
              </a:defRPr>
            </a:lvl4pPr>
            <a:lvl5pPr marL="2057400" indent="-228600" defTabSz="457200">
              <a:defRPr>
                <a:solidFill>
                  <a:schemeClr val="tx1"/>
                </a:solidFill>
                <a:latin typeface="Arial" panose="020B0604020202020204" pitchFamily="34" charset="0"/>
                <a:ea typeface="MS PGothic" panose="020B0600070205080204" pitchFamily="34" charset="-128"/>
              </a:defRPr>
            </a:lvl5pPr>
            <a:lvl6pPr marL="2514600" indent="-228600" defTabSz="457200" eaLnBrk="0" fontAlgn="base" hangingPunct="0">
              <a:spcBef>
                <a:spcPct val="0"/>
              </a:spcBef>
              <a:spcAft>
                <a:spcPct val="0"/>
              </a:spcAft>
              <a:defRPr>
                <a:solidFill>
                  <a:schemeClr val="tx1"/>
                </a:solidFill>
                <a:latin typeface="Arial" panose="020B0604020202020204" pitchFamily="34" charset="0"/>
                <a:ea typeface="MS PGothic" panose="020B0600070205080204" pitchFamily="34" charset="-128"/>
              </a:defRPr>
            </a:lvl6pPr>
            <a:lvl7pPr marL="2971800" indent="-228600" defTabSz="457200" eaLnBrk="0" fontAlgn="base" hangingPunct="0">
              <a:spcBef>
                <a:spcPct val="0"/>
              </a:spcBef>
              <a:spcAft>
                <a:spcPct val="0"/>
              </a:spcAft>
              <a:defRPr>
                <a:solidFill>
                  <a:schemeClr val="tx1"/>
                </a:solidFill>
                <a:latin typeface="Arial" panose="020B0604020202020204" pitchFamily="34" charset="0"/>
                <a:ea typeface="MS PGothic" panose="020B0600070205080204" pitchFamily="34" charset="-128"/>
              </a:defRPr>
            </a:lvl7pPr>
            <a:lvl8pPr marL="3429000" indent="-228600" defTabSz="457200" eaLnBrk="0" fontAlgn="base" hangingPunct="0">
              <a:spcBef>
                <a:spcPct val="0"/>
              </a:spcBef>
              <a:spcAft>
                <a:spcPct val="0"/>
              </a:spcAft>
              <a:defRPr>
                <a:solidFill>
                  <a:schemeClr val="tx1"/>
                </a:solidFill>
                <a:latin typeface="Arial" panose="020B0604020202020204" pitchFamily="34" charset="0"/>
                <a:ea typeface="MS PGothic" panose="020B0600070205080204" pitchFamily="34" charset="-128"/>
              </a:defRPr>
            </a:lvl8pPr>
            <a:lvl9pPr marL="3886200" indent="-228600" defTabSz="457200" eaLnBrk="0" fontAlgn="base" hangingPunct="0">
              <a:spcBef>
                <a:spcPct val="0"/>
              </a:spcBef>
              <a:spcAft>
                <a:spcPct val="0"/>
              </a:spcAft>
              <a:defRPr>
                <a:solidFill>
                  <a:schemeClr val="tx1"/>
                </a:solidFill>
                <a:latin typeface="Arial" panose="020B0604020202020204" pitchFamily="34" charset="0"/>
                <a:ea typeface="MS PGothic" panose="020B0600070205080204" pitchFamily="34" charset="-128"/>
              </a:defRPr>
            </a:lvl9pPr>
          </a:lstStyle>
          <a:p>
            <a:pPr algn="ctr" eaLnBrk="1" hangingPunct="1">
              <a:lnSpc>
                <a:spcPct val="106000"/>
              </a:lnSpc>
            </a:pPr>
            <a:r>
              <a:rPr lang="en-GB" altLang="en-US" sz="3600" b="1" i="1">
                <a:solidFill>
                  <a:srgbClr val="404040"/>
                </a:solidFill>
                <a:latin typeface="Gill Sans MT" panose="020B0502020104020203" pitchFamily="34" charset="0"/>
                <a:ea typeface="Calibri" panose="020F0502020204030204" pitchFamily="34" charset="0"/>
                <a:cs typeface="Times New Roman" panose="02020603050405020304" pitchFamily="18" charset="0"/>
              </a:rPr>
              <a:t>3. </a:t>
            </a:r>
            <a:r>
              <a:rPr lang="en-GB" altLang="en-US" sz="3600" i="1">
                <a:solidFill>
                  <a:srgbClr val="404040"/>
                </a:solidFill>
                <a:latin typeface="Gill Sans MT" panose="020B0502020104020203" pitchFamily="34" charset="0"/>
                <a:ea typeface="Calibri" panose="020F0502020204030204" pitchFamily="34" charset="0"/>
                <a:cs typeface="Times New Roman" panose="02020603050405020304" pitchFamily="18" charset="0"/>
              </a:rPr>
              <a:t>You welcome everyone,</a:t>
            </a:r>
          </a:p>
          <a:p>
            <a:pPr algn="ctr" eaLnBrk="1" hangingPunct="1">
              <a:lnSpc>
                <a:spcPct val="106000"/>
              </a:lnSpc>
            </a:pPr>
            <a:r>
              <a:rPr lang="en-GB" altLang="en-US" sz="3600" i="1">
                <a:solidFill>
                  <a:srgbClr val="404040"/>
                </a:solidFill>
                <a:latin typeface="Gill Sans MT" panose="020B0502020104020203" pitchFamily="34" charset="0"/>
                <a:ea typeface="Calibri" panose="020F0502020204030204" pitchFamily="34" charset="0"/>
                <a:cs typeface="Times New Roman" panose="02020603050405020304" pitchFamily="18" charset="0"/>
              </a:rPr>
              <a:t>you welcome me.</a:t>
            </a:r>
          </a:p>
          <a:p>
            <a:pPr algn="ctr" eaLnBrk="1" hangingPunct="1">
              <a:lnSpc>
                <a:spcPct val="106000"/>
              </a:lnSpc>
            </a:pPr>
            <a:r>
              <a:rPr lang="en-GB" altLang="en-US" sz="3600" i="1">
                <a:solidFill>
                  <a:srgbClr val="404040"/>
                </a:solidFill>
                <a:latin typeface="Gill Sans MT" panose="020B0502020104020203" pitchFamily="34" charset="0"/>
                <a:ea typeface="Calibri" panose="020F0502020204030204" pitchFamily="34" charset="0"/>
                <a:cs typeface="Times New Roman" panose="02020603050405020304" pitchFamily="18" charset="0"/>
              </a:rPr>
              <a:t>Help me, Lord, to be</a:t>
            </a:r>
          </a:p>
          <a:p>
            <a:pPr algn="ctr" eaLnBrk="1" hangingPunct="1">
              <a:lnSpc>
                <a:spcPct val="106000"/>
              </a:lnSpc>
            </a:pPr>
            <a:r>
              <a:rPr lang="en-GB" altLang="en-US" sz="3600" i="1">
                <a:solidFill>
                  <a:srgbClr val="404040"/>
                </a:solidFill>
                <a:latin typeface="Gill Sans MT" panose="020B0502020104020203" pitchFamily="34" charset="0"/>
                <a:ea typeface="Calibri" panose="020F0502020204030204" pitchFamily="34" charset="0"/>
                <a:cs typeface="Times New Roman" panose="02020603050405020304" pitchFamily="18" charset="0"/>
              </a:rPr>
              <a:t>your arms of welcome, to everyone I see.</a:t>
            </a: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Rectangle 3"/>
          <p:cNvSpPr>
            <a:spLocks noChangeArrowheads="1"/>
          </p:cNvSpPr>
          <p:nvPr/>
        </p:nvSpPr>
        <p:spPr bwMode="auto">
          <a:xfrm>
            <a:off x="117475" y="2227263"/>
            <a:ext cx="8909050" cy="2403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defTabSz="457200">
              <a:defRPr>
                <a:solidFill>
                  <a:schemeClr val="tx1"/>
                </a:solidFill>
                <a:latin typeface="Arial" panose="020B0604020202020204" pitchFamily="34" charset="0"/>
                <a:ea typeface="MS PGothic" panose="020B0600070205080204" pitchFamily="34" charset="-128"/>
              </a:defRPr>
            </a:lvl1pPr>
            <a:lvl2pPr marL="742950" indent="-285750" defTabSz="457200">
              <a:defRPr>
                <a:solidFill>
                  <a:schemeClr val="tx1"/>
                </a:solidFill>
                <a:latin typeface="Arial" panose="020B0604020202020204" pitchFamily="34" charset="0"/>
                <a:ea typeface="MS PGothic" panose="020B0600070205080204" pitchFamily="34" charset="-128"/>
              </a:defRPr>
            </a:lvl2pPr>
            <a:lvl3pPr marL="1143000" indent="-228600" defTabSz="457200">
              <a:defRPr>
                <a:solidFill>
                  <a:schemeClr val="tx1"/>
                </a:solidFill>
                <a:latin typeface="Arial" panose="020B0604020202020204" pitchFamily="34" charset="0"/>
                <a:ea typeface="MS PGothic" panose="020B0600070205080204" pitchFamily="34" charset="-128"/>
              </a:defRPr>
            </a:lvl3pPr>
            <a:lvl4pPr marL="1600200" indent="-228600" defTabSz="457200">
              <a:defRPr>
                <a:solidFill>
                  <a:schemeClr val="tx1"/>
                </a:solidFill>
                <a:latin typeface="Arial" panose="020B0604020202020204" pitchFamily="34" charset="0"/>
                <a:ea typeface="MS PGothic" panose="020B0600070205080204" pitchFamily="34" charset="-128"/>
              </a:defRPr>
            </a:lvl4pPr>
            <a:lvl5pPr marL="2057400" indent="-228600" defTabSz="457200">
              <a:defRPr>
                <a:solidFill>
                  <a:schemeClr val="tx1"/>
                </a:solidFill>
                <a:latin typeface="Arial" panose="020B0604020202020204" pitchFamily="34" charset="0"/>
                <a:ea typeface="MS PGothic" panose="020B0600070205080204" pitchFamily="34" charset="-128"/>
              </a:defRPr>
            </a:lvl5pPr>
            <a:lvl6pPr marL="2514600" indent="-228600" defTabSz="457200" eaLnBrk="0" fontAlgn="base" hangingPunct="0">
              <a:spcBef>
                <a:spcPct val="0"/>
              </a:spcBef>
              <a:spcAft>
                <a:spcPct val="0"/>
              </a:spcAft>
              <a:defRPr>
                <a:solidFill>
                  <a:schemeClr val="tx1"/>
                </a:solidFill>
                <a:latin typeface="Arial" panose="020B0604020202020204" pitchFamily="34" charset="0"/>
                <a:ea typeface="MS PGothic" panose="020B0600070205080204" pitchFamily="34" charset="-128"/>
              </a:defRPr>
            </a:lvl6pPr>
            <a:lvl7pPr marL="2971800" indent="-228600" defTabSz="457200" eaLnBrk="0" fontAlgn="base" hangingPunct="0">
              <a:spcBef>
                <a:spcPct val="0"/>
              </a:spcBef>
              <a:spcAft>
                <a:spcPct val="0"/>
              </a:spcAft>
              <a:defRPr>
                <a:solidFill>
                  <a:schemeClr val="tx1"/>
                </a:solidFill>
                <a:latin typeface="Arial" panose="020B0604020202020204" pitchFamily="34" charset="0"/>
                <a:ea typeface="MS PGothic" panose="020B0600070205080204" pitchFamily="34" charset="-128"/>
              </a:defRPr>
            </a:lvl7pPr>
            <a:lvl8pPr marL="3429000" indent="-228600" defTabSz="457200" eaLnBrk="0" fontAlgn="base" hangingPunct="0">
              <a:spcBef>
                <a:spcPct val="0"/>
              </a:spcBef>
              <a:spcAft>
                <a:spcPct val="0"/>
              </a:spcAft>
              <a:defRPr>
                <a:solidFill>
                  <a:schemeClr val="tx1"/>
                </a:solidFill>
                <a:latin typeface="Arial" panose="020B0604020202020204" pitchFamily="34" charset="0"/>
                <a:ea typeface="MS PGothic" panose="020B0600070205080204" pitchFamily="34" charset="-128"/>
              </a:defRPr>
            </a:lvl8pPr>
            <a:lvl9pPr marL="3886200" indent="-228600" defTabSz="457200" eaLnBrk="0" fontAlgn="base" hangingPunct="0">
              <a:spcBef>
                <a:spcPct val="0"/>
              </a:spcBef>
              <a:spcAft>
                <a:spcPct val="0"/>
              </a:spcAft>
              <a:defRPr>
                <a:solidFill>
                  <a:schemeClr val="tx1"/>
                </a:solidFill>
                <a:latin typeface="Arial" panose="020B0604020202020204" pitchFamily="34" charset="0"/>
                <a:ea typeface="MS PGothic" panose="020B0600070205080204" pitchFamily="34" charset="-128"/>
              </a:defRPr>
            </a:lvl9pPr>
          </a:lstStyle>
          <a:p>
            <a:pPr algn="ctr" eaLnBrk="1" hangingPunct="1">
              <a:lnSpc>
                <a:spcPct val="106000"/>
              </a:lnSpc>
            </a:pPr>
            <a:r>
              <a:rPr lang="en-GB" altLang="en-US" sz="3600" i="1">
                <a:solidFill>
                  <a:srgbClr val="404040"/>
                </a:solidFill>
                <a:latin typeface="Gill Sans MT" panose="020B0502020104020203" pitchFamily="34" charset="0"/>
                <a:ea typeface="Calibri" panose="020F0502020204030204" pitchFamily="34" charset="0"/>
                <a:cs typeface="Times New Roman" panose="02020603050405020304" pitchFamily="18" charset="0"/>
              </a:rPr>
              <a:t>Father God </a:t>
            </a:r>
            <a:r>
              <a:rPr lang="en-GB" altLang="en-US" sz="3600" b="1" i="1">
                <a:solidFill>
                  <a:srgbClr val="404040"/>
                </a:solidFill>
                <a:latin typeface="Gill Sans MT" panose="020B0502020104020203" pitchFamily="34" charset="0"/>
                <a:ea typeface="Calibri" panose="020F0502020204030204" pitchFamily="34" charset="0"/>
                <a:cs typeface="Times New Roman" panose="02020603050405020304" pitchFamily="18" charset="0"/>
              </a:rPr>
              <a:t>(Father God)</a:t>
            </a:r>
          </a:p>
          <a:p>
            <a:pPr algn="ctr" eaLnBrk="1" hangingPunct="1">
              <a:lnSpc>
                <a:spcPct val="106000"/>
              </a:lnSpc>
            </a:pPr>
            <a:r>
              <a:rPr lang="en-GB" altLang="en-US" sz="3600" i="1">
                <a:solidFill>
                  <a:srgbClr val="404040"/>
                </a:solidFill>
                <a:latin typeface="Gill Sans MT" panose="020B0502020104020203" pitchFamily="34" charset="0"/>
                <a:ea typeface="Calibri" panose="020F0502020204030204" pitchFamily="34" charset="0"/>
                <a:cs typeface="Times New Roman" panose="02020603050405020304" pitchFamily="18" charset="0"/>
              </a:rPr>
              <a:t>You made me </a:t>
            </a:r>
            <a:r>
              <a:rPr lang="en-GB" altLang="en-US" sz="3600" b="1" i="1">
                <a:solidFill>
                  <a:srgbClr val="404040"/>
                </a:solidFill>
                <a:latin typeface="Gill Sans MT" panose="020B0502020104020203" pitchFamily="34" charset="0"/>
                <a:ea typeface="Calibri" panose="020F0502020204030204" pitchFamily="34" charset="0"/>
                <a:cs typeface="Times New Roman" panose="02020603050405020304" pitchFamily="18" charset="0"/>
              </a:rPr>
              <a:t>(You made me) </a:t>
            </a:r>
          </a:p>
          <a:p>
            <a:pPr algn="ctr" eaLnBrk="1" hangingPunct="1">
              <a:lnSpc>
                <a:spcPct val="106000"/>
              </a:lnSpc>
            </a:pPr>
            <a:r>
              <a:rPr lang="en-GB" altLang="en-US" sz="3600" i="1">
                <a:solidFill>
                  <a:srgbClr val="404040"/>
                </a:solidFill>
                <a:latin typeface="Gill Sans MT" panose="020B0502020104020203" pitchFamily="34" charset="0"/>
                <a:ea typeface="Calibri" panose="020F0502020204030204" pitchFamily="34" charset="0"/>
                <a:cs typeface="Times New Roman" panose="02020603050405020304" pitchFamily="18" charset="0"/>
              </a:rPr>
              <a:t>You made me to be </a:t>
            </a:r>
            <a:r>
              <a:rPr lang="en-GB" altLang="en-US" sz="3600" b="1" i="1">
                <a:solidFill>
                  <a:srgbClr val="404040"/>
                </a:solidFill>
                <a:latin typeface="Gill Sans MT" panose="020B0502020104020203" pitchFamily="34" charset="0"/>
                <a:ea typeface="Calibri" panose="020F0502020204030204" pitchFamily="34" charset="0"/>
                <a:cs typeface="Times New Roman" panose="02020603050405020304" pitchFamily="18" charset="0"/>
              </a:rPr>
              <a:t>(You made me to be)</a:t>
            </a:r>
          </a:p>
          <a:p>
            <a:pPr algn="ctr" eaLnBrk="1" hangingPunct="1">
              <a:lnSpc>
                <a:spcPct val="106000"/>
              </a:lnSpc>
            </a:pPr>
            <a:r>
              <a:rPr lang="en-GB" altLang="en-US" sz="3600" b="1" i="1">
                <a:solidFill>
                  <a:srgbClr val="404040"/>
                </a:solidFill>
                <a:latin typeface="Gill Sans MT" panose="020B0502020104020203" pitchFamily="34" charset="0"/>
                <a:ea typeface="Calibri" panose="020F0502020204030204" pitchFamily="34" charset="0"/>
                <a:cs typeface="Times New Roman" panose="02020603050405020304" pitchFamily="18" charset="0"/>
              </a:rPr>
              <a:t>A blessing to those around me.</a:t>
            </a: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Rectangle 3"/>
          <p:cNvSpPr>
            <a:spLocks noChangeArrowheads="1"/>
          </p:cNvSpPr>
          <p:nvPr/>
        </p:nvSpPr>
        <p:spPr bwMode="auto">
          <a:xfrm>
            <a:off x="117475" y="2227263"/>
            <a:ext cx="8909050" cy="2403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defTabSz="457200">
              <a:defRPr>
                <a:solidFill>
                  <a:schemeClr val="tx1"/>
                </a:solidFill>
                <a:latin typeface="Arial" panose="020B0604020202020204" pitchFamily="34" charset="0"/>
                <a:ea typeface="MS PGothic" panose="020B0600070205080204" pitchFamily="34" charset="-128"/>
              </a:defRPr>
            </a:lvl1pPr>
            <a:lvl2pPr marL="742950" indent="-285750" defTabSz="457200">
              <a:defRPr>
                <a:solidFill>
                  <a:schemeClr val="tx1"/>
                </a:solidFill>
                <a:latin typeface="Arial" panose="020B0604020202020204" pitchFamily="34" charset="0"/>
                <a:ea typeface="MS PGothic" panose="020B0600070205080204" pitchFamily="34" charset="-128"/>
              </a:defRPr>
            </a:lvl2pPr>
            <a:lvl3pPr marL="1143000" indent="-228600" defTabSz="457200">
              <a:defRPr>
                <a:solidFill>
                  <a:schemeClr val="tx1"/>
                </a:solidFill>
                <a:latin typeface="Arial" panose="020B0604020202020204" pitchFamily="34" charset="0"/>
                <a:ea typeface="MS PGothic" panose="020B0600070205080204" pitchFamily="34" charset="-128"/>
              </a:defRPr>
            </a:lvl3pPr>
            <a:lvl4pPr marL="1600200" indent="-228600" defTabSz="457200">
              <a:defRPr>
                <a:solidFill>
                  <a:schemeClr val="tx1"/>
                </a:solidFill>
                <a:latin typeface="Arial" panose="020B0604020202020204" pitchFamily="34" charset="0"/>
                <a:ea typeface="MS PGothic" panose="020B0600070205080204" pitchFamily="34" charset="-128"/>
              </a:defRPr>
            </a:lvl4pPr>
            <a:lvl5pPr marL="2057400" indent="-228600" defTabSz="457200">
              <a:defRPr>
                <a:solidFill>
                  <a:schemeClr val="tx1"/>
                </a:solidFill>
                <a:latin typeface="Arial" panose="020B0604020202020204" pitchFamily="34" charset="0"/>
                <a:ea typeface="MS PGothic" panose="020B0600070205080204" pitchFamily="34" charset="-128"/>
              </a:defRPr>
            </a:lvl5pPr>
            <a:lvl6pPr marL="2514600" indent="-228600" defTabSz="457200" eaLnBrk="0" fontAlgn="base" hangingPunct="0">
              <a:spcBef>
                <a:spcPct val="0"/>
              </a:spcBef>
              <a:spcAft>
                <a:spcPct val="0"/>
              </a:spcAft>
              <a:defRPr>
                <a:solidFill>
                  <a:schemeClr val="tx1"/>
                </a:solidFill>
                <a:latin typeface="Arial" panose="020B0604020202020204" pitchFamily="34" charset="0"/>
                <a:ea typeface="MS PGothic" panose="020B0600070205080204" pitchFamily="34" charset="-128"/>
              </a:defRPr>
            </a:lvl6pPr>
            <a:lvl7pPr marL="2971800" indent="-228600" defTabSz="457200" eaLnBrk="0" fontAlgn="base" hangingPunct="0">
              <a:spcBef>
                <a:spcPct val="0"/>
              </a:spcBef>
              <a:spcAft>
                <a:spcPct val="0"/>
              </a:spcAft>
              <a:defRPr>
                <a:solidFill>
                  <a:schemeClr val="tx1"/>
                </a:solidFill>
                <a:latin typeface="Arial" panose="020B0604020202020204" pitchFamily="34" charset="0"/>
                <a:ea typeface="MS PGothic" panose="020B0600070205080204" pitchFamily="34" charset="-128"/>
              </a:defRPr>
            </a:lvl7pPr>
            <a:lvl8pPr marL="3429000" indent="-228600" defTabSz="457200" eaLnBrk="0" fontAlgn="base" hangingPunct="0">
              <a:spcBef>
                <a:spcPct val="0"/>
              </a:spcBef>
              <a:spcAft>
                <a:spcPct val="0"/>
              </a:spcAft>
              <a:defRPr>
                <a:solidFill>
                  <a:schemeClr val="tx1"/>
                </a:solidFill>
                <a:latin typeface="Arial" panose="020B0604020202020204" pitchFamily="34" charset="0"/>
                <a:ea typeface="MS PGothic" panose="020B0600070205080204" pitchFamily="34" charset="-128"/>
              </a:defRPr>
            </a:lvl8pPr>
            <a:lvl9pPr marL="3886200" indent="-228600" defTabSz="457200" eaLnBrk="0" fontAlgn="base" hangingPunct="0">
              <a:spcBef>
                <a:spcPct val="0"/>
              </a:spcBef>
              <a:spcAft>
                <a:spcPct val="0"/>
              </a:spcAft>
              <a:defRPr>
                <a:solidFill>
                  <a:schemeClr val="tx1"/>
                </a:solidFill>
                <a:latin typeface="Arial" panose="020B0604020202020204" pitchFamily="34" charset="0"/>
                <a:ea typeface="MS PGothic" panose="020B0600070205080204" pitchFamily="34" charset="-128"/>
              </a:defRPr>
            </a:lvl9pPr>
          </a:lstStyle>
          <a:p>
            <a:pPr algn="ctr" eaLnBrk="1" hangingPunct="1">
              <a:lnSpc>
                <a:spcPct val="106000"/>
              </a:lnSpc>
            </a:pPr>
            <a:r>
              <a:rPr lang="en-GB" altLang="en-US" sz="3600" i="1">
                <a:solidFill>
                  <a:srgbClr val="404040"/>
                </a:solidFill>
                <a:latin typeface="Gill Sans MT" panose="020B0502020104020203" pitchFamily="34" charset="0"/>
                <a:ea typeface="Calibri" panose="020F0502020204030204" pitchFamily="34" charset="0"/>
                <a:cs typeface="Times New Roman" panose="02020603050405020304" pitchFamily="18" charset="0"/>
              </a:rPr>
              <a:t>Father God </a:t>
            </a:r>
            <a:r>
              <a:rPr lang="en-GB" altLang="en-US" sz="3600" b="1" i="1">
                <a:solidFill>
                  <a:srgbClr val="404040"/>
                </a:solidFill>
                <a:latin typeface="Gill Sans MT" panose="020B0502020104020203" pitchFamily="34" charset="0"/>
                <a:ea typeface="Calibri" panose="020F0502020204030204" pitchFamily="34" charset="0"/>
                <a:cs typeface="Times New Roman" panose="02020603050405020304" pitchFamily="18" charset="0"/>
              </a:rPr>
              <a:t>(Father God)</a:t>
            </a:r>
          </a:p>
          <a:p>
            <a:pPr algn="ctr" eaLnBrk="1" hangingPunct="1">
              <a:lnSpc>
                <a:spcPct val="106000"/>
              </a:lnSpc>
            </a:pPr>
            <a:r>
              <a:rPr lang="en-GB" altLang="en-US" sz="3600" i="1">
                <a:solidFill>
                  <a:srgbClr val="404040"/>
                </a:solidFill>
                <a:latin typeface="Gill Sans MT" panose="020B0502020104020203" pitchFamily="34" charset="0"/>
                <a:ea typeface="Calibri" panose="020F0502020204030204" pitchFamily="34" charset="0"/>
                <a:cs typeface="Times New Roman" panose="02020603050405020304" pitchFamily="18" charset="0"/>
              </a:rPr>
              <a:t>Help me to see </a:t>
            </a:r>
            <a:r>
              <a:rPr lang="en-GB" altLang="en-US" sz="3600" b="1" i="1">
                <a:solidFill>
                  <a:srgbClr val="404040"/>
                </a:solidFill>
                <a:latin typeface="Gill Sans MT" panose="020B0502020104020203" pitchFamily="34" charset="0"/>
                <a:ea typeface="Calibri" panose="020F0502020204030204" pitchFamily="34" charset="0"/>
                <a:cs typeface="Times New Roman" panose="02020603050405020304" pitchFamily="18" charset="0"/>
              </a:rPr>
              <a:t>(Help me to see)</a:t>
            </a:r>
          </a:p>
          <a:p>
            <a:pPr algn="ctr" eaLnBrk="1" hangingPunct="1">
              <a:lnSpc>
                <a:spcPct val="106000"/>
              </a:lnSpc>
            </a:pPr>
            <a:r>
              <a:rPr lang="en-GB" altLang="en-US" sz="3600" i="1">
                <a:solidFill>
                  <a:srgbClr val="404040"/>
                </a:solidFill>
                <a:latin typeface="Gill Sans MT" panose="020B0502020104020203" pitchFamily="34" charset="0"/>
                <a:ea typeface="Calibri" panose="020F0502020204030204" pitchFamily="34" charset="0"/>
                <a:cs typeface="Times New Roman" panose="02020603050405020304" pitchFamily="18" charset="0"/>
              </a:rPr>
              <a:t>How I can be </a:t>
            </a:r>
            <a:r>
              <a:rPr lang="en-GB" altLang="en-US" sz="3600" b="1" i="1">
                <a:solidFill>
                  <a:srgbClr val="404040"/>
                </a:solidFill>
                <a:latin typeface="Gill Sans MT" panose="020B0502020104020203" pitchFamily="34" charset="0"/>
                <a:ea typeface="Calibri" panose="020F0502020204030204" pitchFamily="34" charset="0"/>
                <a:cs typeface="Times New Roman" panose="02020603050405020304" pitchFamily="18" charset="0"/>
              </a:rPr>
              <a:t>(How I can be)</a:t>
            </a:r>
          </a:p>
          <a:p>
            <a:pPr algn="ctr" eaLnBrk="1" hangingPunct="1">
              <a:lnSpc>
                <a:spcPct val="106000"/>
              </a:lnSpc>
            </a:pPr>
            <a:r>
              <a:rPr lang="en-GB" altLang="en-US" sz="3600" b="1" i="1">
                <a:solidFill>
                  <a:srgbClr val="404040"/>
                </a:solidFill>
                <a:latin typeface="Gill Sans MT" panose="020B0502020104020203" pitchFamily="34" charset="0"/>
                <a:ea typeface="Calibri" panose="020F0502020204030204" pitchFamily="34" charset="0"/>
                <a:cs typeface="Times New Roman" panose="02020603050405020304" pitchFamily="18" charset="0"/>
              </a:rPr>
              <a:t>A blessing to those around me.</a:t>
            </a: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Title 1"/>
          <p:cNvSpPr>
            <a:spLocks noGrp="1"/>
          </p:cNvSpPr>
          <p:nvPr>
            <p:ph type="title"/>
          </p:nvPr>
        </p:nvSpPr>
        <p:spPr/>
        <p:txBody>
          <a:bodyPr/>
          <a:lstStyle/>
          <a:p>
            <a:r>
              <a:rPr lang="en-US" altLang="en-US" smtClean="0"/>
              <a:t>Gather together</a:t>
            </a:r>
            <a:endParaRPr lang="en-GB" altLang="en-US" smtClean="0"/>
          </a:p>
        </p:txBody>
      </p:sp>
      <p:pic>
        <p:nvPicPr>
          <p:cNvPr id="37891"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rcRect/>
          <a:stretch>
            <a:fillRect/>
          </a:stretch>
        </p:blipFill>
        <p:spPr>
          <a:xfrm>
            <a:off x="2339975" y="1700213"/>
            <a:ext cx="4705350" cy="4705350"/>
          </a:xfrm>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Title 1"/>
          <p:cNvSpPr>
            <a:spLocks noGrp="1"/>
          </p:cNvSpPr>
          <p:nvPr>
            <p:ph type="title"/>
          </p:nvPr>
        </p:nvSpPr>
        <p:spPr/>
        <p:txBody>
          <a:bodyPr/>
          <a:lstStyle/>
          <a:p>
            <a:endParaRPr lang="en-GB" altLang="en-US" smtClean="0"/>
          </a:p>
        </p:txBody>
      </p:sp>
      <p:pic>
        <p:nvPicPr>
          <p:cNvPr id="38915"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rcRect/>
          <a:stretch>
            <a:fillRect/>
          </a:stretch>
        </p:blipFill>
        <p:spPr>
          <a:xfrm>
            <a:off x="179388" y="271463"/>
            <a:ext cx="5688012" cy="6264275"/>
          </a:xfrm>
        </p:spPr>
      </p:pic>
      <p:pic>
        <p:nvPicPr>
          <p:cNvPr id="38916" name="Picture 2" descr="holy thursday clipart, Cartoons - Maundy Thursday Clipart Black And White - Jesus Wash Feet Clipart"/>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724525" y="2492375"/>
            <a:ext cx="3209925" cy="23034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Title 1"/>
          <p:cNvSpPr>
            <a:spLocks noGrp="1"/>
          </p:cNvSpPr>
          <p:nvPr>
            <p:ph type="title"/>
          </p:nvPr>
        </p:nvSpPr>
        <p:spPr/>
        <p:txBody>
          <a:bodyPr/>
          <a:lstStyle/>
          <a:p>
            <a:r>
              <a:rPr lang="en-US" altLang="en-US" b="1" u="sng" smtClean="0"/>
              <a:t>Mother Teresa</a:t>
            </a:r>
            <a:endParaRPr lang="en-GB" altLang="en-US" b="1" u="sng" smtClean="0"/>
          </a:p>
        </p:txBody>
      </p:sp>
      <p:pic>
        <p:nvPicPr>
          <p:cNvPr id="39939" name="Picture 2" descr="Mother Teresa accompanied by children at her mission in Calcutta, India 05/12/1980"/>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a:xfrm>
            <a:off x="1511300" y="1600200"/>
            <a:ext cx="6121400" cy="4525963"/>
          </a:xfrm>
          <a:noFill/>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Title 1"/>
          <p:cNvSpPr>
            <a:spLocks noGrp="1"/>
          </p:cNvSpPr>
          <p:nvPr>
            <p:ph type="title"/>
          </p:nvPr>
        </p:nvSpPr>
        <p:spPr/>
        <p:txBody>
          <a:bodyPr/>
          <a:lstStyle/>
          <a:p>
            <a:endParaRPr lang="en-GB" altLang="en-US" smtClean="0"/>
          </a:p>
        </p:txBody>
      </p:sp>
      <p:pic>
        <p:nvPicPr>
          <p:cNvPr id="40963"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rcRect/>
          <a:stretch>
            <a:fillRect/>
          </a:stretch>
        </p:blipFill>
        <p:spPr>
          <a:xfrm>
            <a:off x="1763713" y="1084263"/>
            <a:ext cx="5256212" cy="5256212"/>
          </a:xfrm>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Title 1"/>
          <p:cNvSpPr>
            <a:spLocks noGrp="1"/>
          </p:cNvSpPr>
          <p:nvPr>
            <p:ph type="title"/>
          </p:nvPr>
        </p:nvSpPr>
        <p:spPr/>
        <p:txBody>
          <a:bodyPr/>
          <a:lstStyle/>
          <a:p>
            <a:endParaRPr lang="en-GB" altLang="en-US" smtClean="0"/>
          </a:p>
        </p:txBody>
      </p:sp>
      <p:pic>
        <p:nvPicPr>
          <p:cNvPr id="41987"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rcRect/>
          <a:stretch>
            <a:fillRect/>
          </a:stretch>
        </p:blipFill>
        <p:spPr>
          <a:xfrm>
            <a:off x="179388" y="115888"/>
            <a:ext cx="5043487" cy="3843337"/>
          </a:xfrm>
        </p:spPr>
      </p:pic>
      <p:pic>
        <p:nvPicPr>
          <p:cNvPr id="41988" name="Picture 2" descr="PAKISTAN Commission for Justice and Peace: Mother Teresa, a testament for  all mankind"/>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140200" y="3284538"/>
            <a:ext cx="4876800" cy="3448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Title 1"/>
          <p:cNvSpPr>
            <a:spLocks noGrp="1"/>
          </p:cNvSpPr>
          <p:nvPr>
            <p:ph type="title"/>
          </p:nvPr>
        </p:nvSpPr>
        <p:spPr/>
        <p:txBody>
          <a:bodyPr/>
          <a:lstStyle/>
          <a:p>
            <a:r>
              <a:rPr lang="en-US" altLang="en-US" smtClean="0"/>
              <a:t>What did Mother Teresa say about serving others?</a:t>
            </a:r>
            <a:endParaRPr lang="en-GB" altLang="en-US" smtClean="0"/>
          </a:p>
        </p:txBody>
      </p:sp>
      <p:sp>
        <p:nvSpPr>
          <p:cNvPr id="43011" name="Content Placeholder 2"/>
          <p:cNvSpPr>
            <a:spLocks noGrp="1"/>
          </p:cNvSpPr>
          <p:nvPr>
            <p:ph idx="1"/>
          </p:nvPr>
        </p:nvSpPr>
        <p:spPr>
          <a:xfrm>
            <a:off x="450850" y="6991350"/>
            <a:ext cx="8229600" cy="4525963"/>
          </a:xfrm>
        </p:spPr>
        <p:txBody>
          <a:bodyPr/>
          <a:lstStyle/>
          <a:p>
            <a:endParaRPr lang="en-US" altLang="en-US" smtClean="0"/>
          </a:p>
          <a:p>
            <a:endParaRPr lang="en-GB" altLang="en-US" smtClean="0"/>
          </a:p>
        </p:txBody>
      </p:sp>
      <p:pic>
        <p:nvPicPr>
          <p:cNvPr id="43012" name="Picture 2" descr="https://i.pinimg.com/564x/fd/2e/03/fd2e0334e87a78ec810f553306a46bd8.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73050" y="1701800"/>
            <a:ext cx="4230688" cy="20399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3013" name="Picture 4" descr="Small things with great love Mother Teresa quote"/>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724525" y="1484313"/>
            <a:ext cx="3048000" cy="290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TextBox 5"/>
          <p:cNvSpPr txBox="1"/>
          <p:nvPr/>
        </p:nvSpPr>
        <p:spPr>
          <a:xfrm>
            <a:off x="395288" y="4292600"/>
            <a:ext cx="2089150" cy="3146425"/>
          </a:xfrm>
          <a:prstGeom prst="rect">
            <a:avLst/>
          </a:prstGeom>
          <a:noFill/>
        </p:spPr>
        <p:txBody>
          <a:bodyPr>
            <a:spAutoFit/>
          </a:bodyPr>
          <a:lstStyle/>
          <a:p>
            <a:pPr>
              <a:spcBef>
                <a:spcPct val="20000"/>
              </a:spcBef>
              <a:defRPr/>
            </a:pPr>
            <a:r>
              <a:rPr lang="en-US" sz="3200" b="1" dirty="0">
                <a:solidFill>
                  <a:prstClr val="black"/>
                </a:solidFill>
                <a:latin typeface="Calibri"/>
              </a:rPr>
              <a:t>“Good works are links in a chain of love.”</a:t>
            </a:r>
          </a:p>
          <a:p>
            <a:pPr marL="342900" indent="-342900">
              <a:spcBef>
                <a:spcPct val="20000"/>
              </a:spcBef>
              <a:buFont typeface="Arial" panose="020B0604020202020204" pitchFamily="34" charset="0"/>
              <a:buChar char="•"/>
              <a:defRPr/>
            </a:pPr>
            <a:endParaRPr lang="en-US" sz="3200" dirty="0">
              <a:solidFill>
                <a:prstClr val="black"/>
              </a:solidFill>
              <a:latin typeface="Calibri"/>
            </a:endParaRPr>
          </a:p>
        </p:txBody>
      </p:sp>
      <p:pic>
        <p:nvPicPr>
          <p:cNvPr id="43015" name="Picture 11" descr="INDIA Bishop of Vasai: Mother Teresa, the &amp;quot;Saint of the Gutters&amp;quot; that put  the poor at the centre"/>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387600" y="4292600"/>
            <a:ext cx="3194050" cy="2146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3016" name="Picture 13" descr="Let us Love One Another- by: Mother Teresa | Mother teresa, Mother teresa  quotes, Mother theresa"/>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046788" y="4678363"/>
            <a:ext cx="2633662" cy="17605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4034" name="Picture 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9145588" cy="6859588"/>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a:solidFill>
                  <a:srgbClr val="3465AF"/>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
        <p:nvSpPr>
          <p:cNvPr id="4" name="Rectangle: Rounded Corners 3"/>
          <p:cNvSpPr/>
          <p:nvPr/>
        </p:nvSpPr>
        <p:spPr>
          <a:xfrm>
            <a:off x="4140200" y="4868863"/>
            <a:ext cx="4824413" cy="1728787"/>
          </a:xfrm>
          <a:prstGeom prst="roundRect">
            <a:avLst/>
          </a:prstGeom>
          <a:solidFill>
            <a:srgbClr val="FFFF0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2800" b="1" dirty="0">
                <a:solidFill>
                  <a:schemeClr val="tx1"/>
                </a:solidFill>
                <a:latin typeface="Century Gothic" panose="020B0502020202020204" pitchFamily="34" charset="0"/>
                <a:ea typeface="MS Mincho" panose="02020609040205080304" pitchFamily="49" charset="-128"/>
                <a:cs typeface="Times New Roman" panose="02020603050405020304" pitchFamily="18" charset="0"/>
              </a:rPr>
              <a:t>Jesus said: ‘Each </a:t>
            </a:r>
            <a:r>
              <a:rPr lang="en-GB" sz="2800" b="1" dirty="0">
                <a:solidFill>
                  <a:schemeClr val="tx1"/>
                </a:solidFill>
                <a:latin typeface="Century Gothic" panose="020B0502020202020204" pitchFamily="34" charset="0"/>
                <a:ea typeface="MS Mincho" panose="02020609040205080304" pitchFamily="49" charset="-128"/>
                <a:cs typeface="Times New Roman" panose="02020603050405020304" pitchFamily="18" charset="0"/>
              </a:rPr>
              <a:t>time you do these things to anyone, it’s as if you’re doing them to me’. </a:t>
            </a:r>
          </a:p>
        </p:txBody>
      </p:sp>
    </p:spTree>
  </p:cSld>
  <p:clrMapOvr>
    <a:masterClrMapping/>
  </p:clrMapOvr>
  <p:transition spd="med"/>
  <p:timing>
    <p:tnLst>
      <p:par>
        <p:cTn id="1" dur="indefinite"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Title 1"/>
          <p:cNvSpPr>
            <a:spLocks noGrp="1"/>
          </p:cNvSpPr>
          <p:nvPr>
            <p:ph type="title"/>
          </p:nvPr>
        </p:nvSpPr>
        <p:spPr/>
        <p:txBody>
          <a:bodyPr/>
          <a:lstStyle/>
          <a:p>
            <a:endParaRPr lang="en-GB" altLang="en-US" smtClean="0"/>
          </a:p>
        </p:txBody>
      </p:sp>
      <p:sp>
        <p:nvSpPr>
          <p:cNvPr id="4" name="Content Placeholder 3"/>
          <p:cNvSpPr>
            <a:spLocks noGrp="1"/>
          </p:cNvSpPr>
          <p:nvPr>
            <p:ph sz="half" idx="2"/>
          </p:nvPr>
        </p:nvSpPr>
        <p:spPr>
          <a:xfrm>
            <a:off x="4500563" y="620713"/>
            <a:ext cx="4186237" cy="5505450"/>
          </a:xfrm>
        </p:spPr>
        <p:txBody>
          <a:bodyPr/>
          <a:lstStyle/>
          <a:p>
            <a:pPr marL="0" indent="0" eaLnBrk="1" fontAlgn="auto" hangingPunct="1">
              <a:lnSpc>
                <a:spcPct val="107000"/>
              </a:lnSpc>
              <a:spcBef>
                <a:spcPts val="0"/>
              </a:spcBef>
              <a:spcAft>
                <a:spcPts val="800"/>
              </a:spcAft>
              <a:buFont typeface="Arial" panose="020B0604020202020204" pitchFamily="34" charset="0"/>
              <a:buNone/>
              <a:defRPr/>
            </a:pPr>
            <a:r>
              <a:rPr lang="en-GB" sz="2400" b="1" dirty="0">
                <a:solidFill>
                  <a:prstClr val="black"/>
                </a:solidFill>
                <a:latin typeface="Arial Black" panose="020B0A04020102020204" pitchFamily="34" charset="0"/>
                <a:ea typeface="Times New Roman" panose="02020603050405020304" pitchFamily="18" charset="0"/>
                <a:cs typeface="Times New Roman" panose="02020603050405020304" pitchFamily="18" charset="0"/>
              </a:rPr>
              <a:t>Dear Lord</a:t>
            </a:r>
            <a:endParaRPr lang="en-GB" sz="2400" b="1" dirty="0">
              <a:solidFill>
                <a:prstClr val="black"/>
              </a:solidFill>
              <a:latin typeface="Arial Black" panose="020B0A04020102020204" pitchFamily="34" charset="0"/>
              <a:ea typeface="Calibri" panose="020F0502020204030204" pitchFamily="34" charset="0"/>
              <a:cs typeface="Times New Roman" panose="02020603050405020304" pitchFamily="18" charset="0"/>
            </a:endParaRPr>
          </a:p>
          <a:p>
            <a:pPr marL="0" indent="0" eaLnBrk="1" fontAlgn="auto" hangingPunct="1">
              <a:lnSpc>
                <a:spcPct val="107000"/>
              </a:lnSpc>
              <a:spcBef>
                <a:spcPts val="0"/>
              </a:spcBef>
              <a:spcAft>
                <a:spcPts val="800"/>
              </a:spcAft>
              <a:buFont typeface="Arial" panose="020B0604020202020204" pitchFamily="34" charset="0"/>
              <a:buNone/>
              <a:defRPr/>
            </a:pPr>
            <a:r>
              <a:rPr lang="en-GB" sz="2400" b="1" dirty="0">
                <a:solidFill>
                  <a:prstClr val="black"/>
                </a:solidFill>
                <a:latin typeface="Arial Black" panose="020B0A04020102020204" pitchFamily="34" charset="0"/>
                <a:ea typeface="Times New Roman" panose="02020603050405020304" pitchFamily="18" charset="0"/>
                <a:cs typeface="Times New Roman" panose="02020603050405020304" pitchFamily="18" charset="0"/>
              </a:rPr>
              <a:t>We thank you for the people who are a part of our lives whom we can show love and care for. </a:t>
            </a:r>
          </a:p>
          <a:p>
            <a:pPr marL="0" indent="0" eaLnBrk="1" fontAlgn="auto" hangingPunct="1">
              <a:lnSpc>
                <a:spcPct val="107000"/>
              </a:lnSpc>
              <a:spcBef>
                <a:spcPts val="0"/>
              </a:spcBef>
              <a:spcAft>
                <a:spcPts val="800"/>
              </a:spcAft>
              <a:buFont typeface="Arial" panose="020B0604020202020204" pitchFamily="34" charset="0"/>
              <a:buNone/>
              <a:defRPr/>
            </a:pPr>
            <a:r>
              <a:rPr lang="en-GB" sz="2400" b="1" dirty="0">
                <a:solidFill>
                  <a:prstClr val="black"/>
                </a:solidFill>
                <a:latin typeface="Arial Black" panose="020B0A04020102020204" pitchFamily="34" charset="0"/>
                <a:ea typeface="Times New Roman" panose="02020603050405020304" pitchFamily="18" charset="0"/>
                <a:cs typeface="Times New Roman" panose="02020603050405020304" pitchFamily="18" charset="0"/>
              </a:rPr>
              <a:t>Help us, this week, to think of ways to put others first, and to begin a chain of love that will circle the world. </a:t>
            </a:r>
            <a:endParaRPr lang="en-GB" sz="2400" b="1" dirty="0" smtClean="0">
              <a:solidFill>
                <a:prstClr val="black"/>
              </a:solidFill>
              <a:latin typeface="Arial Black" panose="020B0A04020102020204" pitchFamily="34" charset="0"/>
              <a:ea typeface="Times New Roman" panose="02020603050405020304" pitchFamily="18" charset="0"/>
              <a:cs typeface="Times New Roman" panose="02020603050405020304" pitchFamily="18" charset="0"/>
            </a:endParaRPr>
          </a:p>
          <a:p>
            <a:pPr marL="0" indent="0" eaLnBrk="1" fontAlgn="auto" hangingPunct="1">
              <a:lnSpc>
                <a:spcPct val="107000"/>
              </a:lnSpc>
              <a:spcBef>
                <a:spcPts val="0"/>
              </a:spcBef>
              <a:spcAft>
                <a:spcPts val="800"/>
              </a:spcAft>
              <a:buFont typeface="Arial" panose="020B0604020202020204" pitchFamily="34" charset="0"/>
              <a:buNone/>
              <a:defRPr/>
            </a:pPr>
            <a:endParaRPr lang="en-GB" sz="2400" b="1" dirty="0">
              <a:solidFill>
                <a:prstClr val="black"/>
              </a:solidFill>
              <a:latin typeface="Arial Black" panose="020B0A04020102020204" pitchFamily="34" charset="0"/>
              <a:ea typeface="Times New Roman" panose="02020603050405020304" pitchFamily="18" charset="0"/>
              <a:cs typeface="Times New Roman" panose="02020603050405020304" pitchFamily="18" charset="0"/>
            </a:endParaRPr>
          </a:p>
          <a:p>
            <a:pPr>
              <a:defRPr/>
            </a:pPr>
            <a:endParaRPr lang="en-GB" dirty="0"/>
          </a:p>
        </p:txBody>
      </p:sp>
      <p:pic>
        <p:nvPicPr>
          <p:cNvPr id="46084" name="Picture 4" descr="143,182 Circle Of Hands Stock Photos, Pictures &amp;amp; Royalty-Free Images -  iStock"/>
          <p:cNvPicPr>
            <a:picLocks noGrp="1" noChangeAspect="1" noChangeArrowheads="1"/>
          </p:cNvPicPr>
          <p:nvPr>
            <p:ph sz="half" idx="1"/>
          </p:nvPr>
        </p:nvPicPr>
        <p:blipFill>
          <a:blip r:embed="rId2">
            <a:extLst>
              <a:ext uri="{28A0092B-C50C-407E-A947-70E740481C1C}">
                <a14:useLocalDpi xmlns:a14="http://schemas.microsoft.com/office/drawing/2010/main" val="0"/>
              </a:ext>
            </a:extLst>
          </a:blip>
          <a:srcRect/>
          <a:stretch>
            <a:fillRect/>
          </a:stretch>
        </p:blipFill>
        <p:spPr>
          <a:xfrm>
            <a:off x="179388" y="1798638"/>
            <a:ext cx="4321175" cy="4321175"/>
          </a:xfrm>
          <a:noFill/>
        </p:spPr>
      </p:pic>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7106" name="Picture 3" descr="A picture containing table, cake, food, birthday&#10;&#10;Description automatically generated"/>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485775" y="365125"/>
            <a:ext cx="8172450" cy="6127750"/>
          </a:xfrm>
          <a:prstGeom prst="rect">
            <a:avLst/>
          </a:prstGeom>
          <a:noFill/>
          <a:ln w="9525">
            <a:solidFill>
              <a:schemeClr val="bg1"/>
            </a:solidFill>
            <a:miter lim="800000"/>
            <a:headEnd/>
            <a:tailEnd/>
          </a:ln>
          <a:extLst>
            <a:ext uri="{909E8E84-426E-40DD-AFC4-6F175D3DCCD1}">
              <a14:hiddenFill xmlns:a14="http://schemas.microsoft.com/office/drawing/2010/main">
                <a:solidFill>
                  <a:srgbClr val="FFFFFF"/>
                </a:solidFill>
              </a14:hiddenFill>
            </a:ext>
          </a:extLst>
        </p:spPr>
      </p:pic>
      <p:graphicFrame>
        <p:nvGraphicFramePr>
          <p:cNvPr id="3" name="Table 2"/>
          <p:cNvGraphicFramePr>
            <a:graphicFrameLocks noGrp="1"/>
          </p:cNvGraphicFramePr>
          <p:nvPr/>
        </p:nvGraphicFramePr>
        <p:xfrm>
          <a:off x="1692275" y="1125538"/>
          <a:ext cx="5472113" cy="4711256"/>
        </p:xfrm>
        <a:graphic>
          <a:graphicData uri="http://schemas.openxmlformats.org/drawingml/2006/table">
            <a:tbl>
              <a:tblPr/>
              <a:tblGrid>
                <a:gridCol w="5472113"/>
              </a:tblGrid>
              <a:tr h="4710112">
                <a:tc>
                  <a:txBody>
                    <a:bodyPr/>
                    <a:lstStyle/>
                    <a:p>
                      <a:pPr algn="l">
                        <a:lnSpc>
                          <a:spcPct val="107000"/>
                        </a:lnSpc>
                        <a:spcAft>
                          <a:spcPts val="800"/>
                        </a:spcAft>
                      </a:pPr>
                      <a:r>
                        <a:rPr lang="en-GB" sz="2400" b="1" dirty="0">
                          <a:effectLst/>
                          <a:latin typeface="Arial Black" panose="020B0A04020102020204" pitchFamily="34" charset="0"/>
                          <a:ea typeface="Times New Roman" panose="02020603050405020304" pitchFamily="18" charset="0"/>
                          <a:cs typeface="Times New Roman" panose="02020603050405020304" pitchFamily="18" charset="0"/>
                        </a:rPr>
                        <a:t>Dear Lord</a:t>
                      </a:r>
                      <a:endParaRPr lang="en-GB" sz="2400" b="1" dirty="0">
                        <a:effectLst/>
                        <a:latin typeface="Arial Black" panose="020B0A04020102020204" pitchFamily="34" charset="0"/>
                        <a:ea typeface="Calibri" panose="020F0502020204030204" pitchFamily="34" charset="0"/>
                        <a:cs typeface="Times New Roman" panose="02020603050405020304" pitchFamily="18" charset="0"/>
                      </a:endParaRPr>
                    </a:p>
                    <a:p>
                      <a:pPr algn="l">
                        <a:lnSpc>
                          <a:spcPct val="107000"/>
                        </a:lnSpc>
                        <a:spcAft>
                          <a:spcPts val="800"/>
                        </a:spcAft>
                      </a:pPr>
                      <a:r>
                        <a:rPr lang="en-GB" sz="2400" b="1" dirty="0">
                          <a:effectLst/>
                          <a:latin typeface="Arial Black" panose="020B0A04020102020204" pitchFamily="34" charset="0"/>
                          <a:ea typeface="Times New Roman" panose="02020603050405020304" pitchFamily="18" charset="0"/>
                          <a:cs typeface="Times New Roman" panose="02020603050405020304" pitchFamily="18" charset="0"/>
                        </a:rPr>
                        <a:t>We thank you for the people who are a part of our lives whom we can show love and care for. </a:t>
                      </a:r>
                      <a:endParaRPr lang="en-GB" sz="2400" b="1" dirty="0" smtClean="0">
                        <a:effectLst/>
                        <a:latin typeface="Arial Black" panose="020B0A04020102020204" pitchFamily="34" charset="0"/>
                        <a:ea typeface="Times New Roman" panose="02020603050405020304" pitchFamily="18" charset="0"/>
                        <a:cs typeface="Times New Roman" panose="02020603050405020304" pitchFamily="18" charset="0"/>
                      </a:endParaRPr>
                    </a:p>
                    <a:p>
                      <a:pPr algn="l">
                        <a:lnSpc>
                          <a:spcPct val="107000"/>
                        </a:lnSpc>
                        <a:spcAft>
                          <a:spcPts val="800"/>
                        </a:spcAft>
                      </a:pPr>
                      <a:r>
                        <a:rPr lang="en-GB" sz="2400" b="1" dirty="0" smtClean="0">
                          <a:effectLst/>
                          <a:latin typeface="Arial Black" panose="020B0A04020102020204" pitchFamily="34" charset="0"/>
                          <a:ea typeface="Times New Roman" panose="02020603050405020304" pitchFamily="18" charset="0"/>
                          <a:cs typeface="Times New Roman" panose="02020603050405020304" pitchFamily="18" charset="0"/>
                        </a:rPr>
                        <a:t>Help </a:t>
                      </a:r>
                      <a:r>
                        <a:rPr lang="en-GB" sz="2400" b="1" dirty="0">
                          <a:effectLst/>
                          <a:latin typeface="Arial Black" panose="020B0A04020102020204" pitchFamily="34" charset="0"/>
                          <a:ea typeface="Times New Roman" panose="02020603050405020304" pitchFamily="18" charset="0"/>
                          <a:cs typeface="Times New Roman" panose="02020603050405020304" pitchFamily="18" charset="0"/>
                        </a:rPr>
                        <a:t>us, this week, to think of ways to put others first, and to begin a chain of love that will circle the world. </a:t>
                      </a:r>
                      <a:endParaRPr lang="en-GB" sz="2400" b="1" dirty="0" smtClean="0">
                        <a:effectLst/>
                        <a:latin typeface="Arial Black" panose="020B0A04020102020204" pitchFamily="34" charset="0"/>
                        <a:ea typeface="Times New Roman" panose="02020603050405020304" pitchFamily="18" charset="0"/>
                        <a:cs typeface="Times New Roman" panose="02020603050405020304" pitchFamily="18" charset="0"/>
                      </a:endParaRPr>
                    </a:p>
                    <a:p>
                      <a:pPr algn="l">
                        <a:lnSpc>
                          <a:spcPct val="107000"/>
                        </a:lnSpc>
                        <a:spcAft>
                          <a:spcPts val="800"/>
                        </a:spcAft>
                      </a:pPr>
                      <a:endParaRPr lang="en-GB" sz="2400" b="1" dirty="0">
                        <a:effectLst/>
                        <a:latin typeface="Arial Black" panose="020B0A04020102020204" pitchFamily="34" charset="0"/>
                        <a:ea typeface="Calibri" panose="020F0502020204030204" pitchFamily="34" charset="0"/>
                        <a:cs typeface="Times New Roman" panose="02020603050405020304" pitchFamily="18" charset="0"/>
                      </a:endParaRPr>
                    </a:p>
                    <a:p>
                      <a:pPr algn="l">
                        <a:lnSpc>
                          <a:spcPct val="107000"/>
                        </a:lnSpc>
                        <a:spcAft>
                          <a:spcPts val="800"/>
                        </a:spcAft>
                      </a:pPr>
                      <a:r>
                        <a:rPr lang="en-GB" sz="2400" b="1" dirty="0">
                          <a:effectLst/>
                          <a:latin typeface="Arial Black" panose="020B0A04020102020204" pitchFamily="34" charset="0"/>
                          <a:ea typeface="Times New Roman" panose="02020603050405020304" pitchFamily="18" charset="0"/>
                          <a:cs typeface="Times New Roman" panose="02020603050405020304" pitchFamily="18" charset="0"/>
                        </a:rPr>
                        <a:t>Amen.</a:t>
                      </a:r>
                      <a:endParaRPr lang="en-GB" sz="2400" b="1" dirty="0">
                        <a:effectLst/>
                        <a:latin typeface="Arial Black" panose="020B0A04020102020204" pitchFamily="34" charset="0"/>
                        <a:ea typeface="Calibri" panose="020F0502020204030204" pitchFamily="34" charset="0"/>
                        <a:cs typeface="Times New Roman" panose="02020603050405020304" pitchFamily="18" charset="0"/>
                      </a:endParaRPr>
                    </a:p>
                  </a:txBody>
                  <a:tcPr marL="114290" marR="114290" marT="0" marB="0">
                    <a:lnL>
                      <a:noFill/>
                    </a:lnL>
                    <a:lnR>
                      <a:noFill/>
                    </a:lnR>
                    <a:lnT>
                      <a:noFill/>
                    </a:lnT>
                    <a:lnB>
                      <a:noFill/>
                    </a:lnB>
                  </a:tcPr>
                </a:tc>
              </a:tr>
            </a:tbl>
          </a:graphicData>
        </a:graphic>
      </p:graphicFrame>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9154" name="Picture 6" descr="Missionaries of Charity | Reuters.com"/>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23850" y="404813"/>
            <a:ext cx="3455988" cy="1987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9155" name="TextBox 1"/>
          <p:cNvSpPr txBox="1">
            <a:spLocks noChangeArrowheads="1"/>
          </p:cNvSpPr>
          <p:nvPr/>
        </p:nvSpPr>
        <p:spPr bwMode="auto">
          <a:xfrm>
            <a:off x="3419475" y="2620963"/>
            <a:ext cx="2520950" cy="18335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MS PGothic" panose="020B0600070205080204" pitchFamily="34" charset="-128"/>
              </a:defRPr>
            </a:lvl1pPr>
            <a:lvl2pPr marL="742950" indent="-285750">
              <a:defRPr>
                <a:solidFill>
                  <a:schemeClr val="tx1"/>
                </a:solidFill>
                <a:latin typeface="Arial" panose="020B0604020202020204" pitchFamily="34" charset="0"/>
                <a:ea typeface="MS PGothic" panose="020B0600070205080204" pitchFamily="34" charset="-128"/>
              </a:defRPr>
            </a:lvl2pPr>
            <a:lvl3pPr marL="1143000" indent="-228600">
              <a:defRPr>
                <a:solidFill>
                  <a:schemeClr val="tx1"/>
                </a:solidFill>
                <a:latin typeface="Arial" panose="020B0604020202020204" pitchFamily="34" charset="0"/>
                <a:ea typeface="MS PGothic" panose="020B0600070205080204" pitchFamily="34" charset="-128"/>
              </a:defRPr>
            </a:lvl3pPr>
            <a:lvl4pPr marL="1600200" indent="-228600">
              <a:defRPr>
                <a:solidFill>
                  <a:schemeClr val="tx1"/>
                </a:solidFill>
                <a:latin typeface="Arial" panose="020B0604020202020204" pitchFamily="34" charset="0"/>
                <a:ea typeface="MS PGothic" panose="020B0600070205080204" pitchFamily="34" charset="-128"/>
              </a:defRPr>
            </a:lvl4pPr>
            <a:lvl5pPr marL="2057400" indent="-228600">
              <a:defRPr>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0"/>
              </a:spcBef>
              <a:spcAft>
                <a:spcPct val="0"/>
              </a:spcAft>
              <a:defRPr>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0"/>
              </a:spcBef>
              <a:spcAft>
                <a:spcPct val="0"/>
              </a:spcAft>
              <a:defRPr>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0"/>
              </a:spcBef>
              <a:spcAft>
                <a:spcPct val="0"/>
              </a:spcAft>
              <a:defRPr>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0"/>
              </a:spcBef>
              <a:spcAft>
                <a:spcPct val="0"/>
              </a:spcAft>
              <a:defRPr>
                <a:solidFill>
                  <a:schemeClr val="tx1"/>
                </a:solidFill>
                <a:latin typeface="Arial" panose="020B0604020202020204" pitchFamily="34" charset="0"/>
                <a:ea typeface="MS PGothic" panose="020B0600070205080204" pitchFamily="34" charset="-128"/>
              </a:defRPr>
            </a:lvl9pPr>
          </a:lstStyle>
          <a:p>
            <a:pPr algn="ctr"/>
            <a:r>
              <a:rPr lang="en-US" altLang="en-US" sz="2800" b="1">
                <a:latin typeface="Bookman Old Style" panose="02050604050505020204" pitchFamily="18" charset="0"/>
              </a:rPr>
              <a:t>Our Mission: To serve others today.</a:t>
            </a:r>
            <a:endParaRPr lang="en-GB" altLang="en-US" sz="2800" b="1">
              <a:latin typeface="Bookman Old Style" panose="02050604050505020204" pitchFamily="18" charset="0"/>
            </a:endParaRPr>
          </a:p>
        </p:txBody>
      </p:sp>
      <p:pic>
        <p:nvPicPr>
          <p:cNvPr id="49156" name="Picture 8" descr="Helping others can be too much effort | University of Oxford"/>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475163" y="333375"/>
            <a:ext cx="4297362" cy="20589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9157" name="Picture 8" descr="Helping Others Can Help You Feel Better During the…"/>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8575" y="4764088"/>
            <a:ext cx="3467100" cy="2022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9158" name="Picture 12" descr="Bringing out the everyday hero in your child"/>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312738" y="2374900"/>
            <a:ext cx="2905125" cy="2206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9159" name="Picture 14" descr="Helping Others – Sleights Church of England Primary School"/>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6197600" y="2549525"/>
            <a:ext cx="2551113" cy="1905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9160" name="Picture 16" descr="How to raise generous kids and teach empathy and charity toward the less  fortunate."/>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6300788" y="4713288"/>
            <a:ext cx="2697162" cy="19256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9161" name="Picture 18" descr="209,867 Children Helping Others Stock Photos, Pictures &amp;amp; Royalty-Free  Images - iStock"/>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3214688" y="4941888"/>
            <a:ext cx="3225800" cy="1812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1_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1084</TotalTime>
  <Words>859</Words>
  <Application>Microsoft Office PowerPoint</Application>
  <PresentationFormat>On-screen Show (4:3)</PresentationFormat>
  <Paragraphs>86</Paragraphs>
  <Slides>22</Slides>
  <Notes>14</Notes>
  <HiddenSlides>0</HiddenSlides>
  <MMClips>0</MMClips>
  <ScaleCrop>false</ScaleCrop>
  <HeadingPairs>
    <vt:vector size="6" baseType="variant">
      <vt:variant>
        <vt:lpstr>Fonts Used</vt:lpstr>
      </vt:variant>
      <vt:variant>
        <vt:i4>14</vt:i4>
      </vt:variant>
      <vt:variant>
        <vt:lpstr>Theme</vt:lpstr>
      </vt:variant>
      <vt:variant>
        <vt:i4>2</vt:i4>
      </vt:variant>
      <vt:variant>
        <vt:lpstr>Slide Titles</vt:lpstr>
      </vt:variant>
      <vt:variant>
        <vt:i4>22</vt:i4>
      </vt:variant>
    </vt:vector>
  </HeadingPairs>
  <TitlesOfParts>
    <vt:vector size="38" baseType="lpstr">
      <vt:lpstr>Arial</vt:lpstr>
      <vt:lpstr>MS PGothic</vt:lpstr>
      <vt:lpstr>Calibri</vt:lpstr>
      <vt:lpstr>Calibri Light</vt:lpstr>
      <vt:lpstr>Gill Sans MT</vt:lpstr>
      <vt:lpstr>Times New Roman</vt:lpstr>
      <vt:lpstr>Kristen ITC</vt:lpstr>
      <vt:lpstr>Century Gothic</vt:lpstr>
      <vt:lpstr>MS Mincho</vt:lpstr>
      <vt:lpstr>Arial Black</vt:lpstr>
      <vt:lpstr>Bookman Old Style</vt:lpstr>
      <vt:lpstr>Avenir Next LT Pro</vt:lpstr>
      <vt:lpstr>Cambria</vt:lpstr>
      <vt:lpstr>Symbol</vt:lpstr>
      <vt:lpstr>Office Theme</vt:lpstr>
      <vt:lpstr>1_Office Theme</vt:lpstr>
      <vt:lpstr>Prayer and Liturgy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Gather together</vt:lpstr>
      <vt:lpstr>PowerPoint Presentation</vt:lpstr>
      <vt:lpstr>Mother Teresa</vt:lpstr>
      <vt:lpstr>PowerPoint Presentation</vt:lpstr>
      <vt:lpstr>PowerPoint Presentation</vt:lpstr>
      <vt:lpstr>What did Mother Teresa say about serving others?</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Rachel</dc:creator>
  <cp:lastModifiedBy>mrhodes</cp:lastModifiedBy>
  <cp:revision>47</cp:revision>
  <dcterms:created xsi:type="dcterms:W3CDTF">2011-09-22T11:05:49Z</dcterms:created>
  <dcterms:modified xsi:type="dcterms:W3CDTF">2021-11-13T21:53:06Z</dcterms:modified>
</cp:coreProperties>
</file>