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4"/>
  </p:sldMasterIdLst>
  <p:sldIdLst>
    <p:sldId id="256" r:id="rId5"/>
    <p:sldId id="263" r:id="rId6"/>
    <p:sldId id="257" r:id="rId7"/>
    <p:sldId id="259" r:id="rId8"/>
    <p:sldId id="258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>
        <p:scale>
          <a:sx n="85" d="100"/>
          <a:sy n="85" d="100"/>
        </p:scale>
        <p:origin x="499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4464028"/>
            <a:ext cx="9144000" cy="1641490"/>
          </a:xfrm>
        </p:spPr>
        <p:txBody>
          <a:bodyPr wrap="none" anchor="t">
            <a:normAutofit/>
          </a:bodyPr>
          <a:lstStyle>
            <a:lvl1pPr algn="r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799" y="3694375"/>
            <a:ext cx="9144000" cy="754025"/>
          </a:xfrm>
        </p:spPr>
        <p:txBody>
          <a:bodyPr anchor="b">
            <a:normAutofit/>
          </a:bodyPr>
          <a:lstStyle>
            <a:lvl1pPr marL="0" indent="0" algn="r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98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1478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854532" y="4464028"/>
            <a:ext cx="9144000" cy="1641490"/>
          </a:xfrm>
        </p:spPr>
        <p:txBody>
          <a:bodyPr wrap="none" anchor="t">
            <a:normAutofit/>
          </a:bodyPr>
          <a:lstStyle>
            <a:lvl1pPr algn="l">
              <a:defRPr sz="9600" b="0" spc="-30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854532" y="3693674"/>
            <a:ext cx="9144000" cy="754025"/>
          </a:xfrm>
        </p:spPr>
        <p:txBody>
          <a:bodyPr anchor="b">
            <a:normAutofit/>
          </a:bodyPr>
          <a:lstStyle>
            <a:lvl1pPr marL="0" indent="0" algn="l">
              <a:buNone/>
              <a:defRPr sz="32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05237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0000" y="1825625"/>
            <a:ext cx="5025216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19840" y="1825625"/>
            <a:ext cx="503396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2003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681163"/>
            <a:ext cx="5025216" cy="823912"/>
          </a:xfrm>
        </p:spPr>
        <p:txBody>
          <a:bodyPr anchor="b"/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20000" y="2505075"/>
            <a:ext cx="5025216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19840" y="1681163"/>
            <a:ext cx="5035548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19840" y="2505075"/>
            <a:ext cx="503554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23096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46831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65693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73720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20000" y="2057400"/>
            <a:ext cx="3652025" cy="3811588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9445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367160"/>
            <a:ext cx="10515600" cy="81935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39788" y="987425"/>
            <a:ext cx="10515600" cy="337973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5186516"/>
            <a:ext cx="10514012" cy="682472"/>
          </a:xfrm>
        </p:spPr>
        <p:txBody>
          <a:bodyPr/>
          <a:lstStyle>
            <a:lvl1pPr marL="0" indent="0">
              <a:buNone/>
              <a:defRPr sz="16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564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489399"/>
            <a:ext cx="10514012" cy="1501826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50538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365125"/>
            <a:ext cx="9302752" cy="2992904"/>
          </a:xfrm>
        </p:spPr>
        <p:txBody>
          <a:bodyPr anchor="ctr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501729"/>
            <a:ext cx="10512424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1111044" y="7868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437812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921675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2326967"/>
            <a:ext cx="10515600" cy="2511835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50581"/>
            <a:ext cx="10514012" cy="1140644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71745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337282" y="188595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356798" y="257175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87994" y="1885950"/>
            <a:ext cx="293624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77441" y="257175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29035" y="1885950"/>
            <a:ext cx="2932113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24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29035" y="257175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3233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332085" y="4297503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2085" y="2256354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332085" y="4873765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997" y="4297503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68996" y="2256354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67644" y="4873764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04322" y="4297503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04321" y="2256354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04197" y="4873762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77484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662917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197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0000" y="1825625"/>
            <a:ext cx="10233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A49556D5-A0BA-4A3A-A53A-C53AB7F0DA28}" type="datetimeFigureOut">
              <a:rPr lang="en-GB" smtClean="0"/>
              <a:t>22/01/2026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097A2825-EF3E-477A-8159-31CF9D50E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556961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7854" y="1689966"/>
            <a:ext cx="9144000" cy="238760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Year 4</a:t>
            </a:r>
            <a:br>
              <a:rPr lang="en-GB" dirty="0"/>
            </a:br>
            <a:r>
              <a:rPr lang="en-GB" dirty="0" err="1"/>
              <a:t>Delamere</a:t>
            </a:r>
            <a:r>
              <a:rPr lang="en-GB" dirty="0"/>
              <a:t> Forest Trip 2026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0328" y="4322474"/>
            <a:ext cx="11388436" cy="1655762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Mrs Webb (St Augustine) Monday 9</a:t>
            </a:r>
            <a:r>
              <a:rPr lang="en-GB" baseline="30000" dirty="0"/>
              <a:t>th</a:t>
            </a:r>
            <a:r>
              <a:rPr lang="en-GB" dirty="0"/>
              <a:t> – Tuesday 10</a:t>
            </a:r>
            <a:r>
              <a:rPr lang="en-GB" baseline="30000" dirty="0"/>
              <a:t>th</a:t>
            </a:r>
            <a:r>
              <a:rPr lang="en-GB" dirty="0"/>
              <a:t> February</a:t>
            </a:r>
          </a:p>
          <a:p>
            <a:pPr algn="ctr"/>
            <a:r>
              <a:rPr lang="en-GB" dirty="0"/>
              <a:t>Mr. Fitzgerald (St </a:t>
            </a:r>
            <a:r>
              <a:rPr lang="en-GB" dirty="0" err="1"/>
              <a:t>Leoba</a:t>
            </a:r>
            <a:r>
              <a:rPr lang="en-GB" dirty="0"/>
              <a:t>) Tuesday 10</a:t>
            </a:r>
            <a:r>
              <a:rPr lang="en-GB" baseline="30000" dirty="0"/>
              <a:t>th</a:t>
            </a:r>
            <a:r>
              <a:rPr lang="en-GB" dirty="0"/>
              <a:t> – Wednesday 11</a:t>
            </a:r>
            <a:r>
              <a:rPr lang="en-GB" baseline="30000" dirty="0"/>
              <a:t>th</a:t>
            </a:r>
            <a:r>
              <a:rPr lang="en-GB" dirty="0"/>
              <a:t> February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7119" y="158967"/>
            <a:ext cx="1901645" cy="2535526"/>
          </a:xfrm>
          <a:prstGeom prst="rect">
            <a:avLst/>
          </a:prstGeom>
        </p:spPr>
      </p:pic>
      <p:pic>
        <p:nvPicPr>
          <p:cNvPr id="1026" name="Picture 2" descr="Delamere - Conway Centre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236" y="192005"/>
            <a:ext cx="3396232" cy="250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11521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0945" y="193963"/>
            <a:ext cx="11554691" cy="637309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dirty="0"/>
              <a:t>The </a:t>
            </a:r>
            <a:r>
              <a:rPr lang="en-GB" dirty="0" err="1"/>
              <a:t>Delamere</a:t>
            </a:r>
            <a:r>
              <a:rPr lang="en-GB" dirty="0"/>
              <a:t> residential trip aims to encourage our pupils’ physical and emotional health and wellbeing, having a positive effect on self-esteem, confidence and their ability to interact successfully with others, whilst offering a unique opportunity for them to claim their independence, make their own decisions and build new friendships. They will take away so much more than just fantastic memories!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The children will partake in various activities including walking, orienteering, den building, bonfire - marshmallow toasting and night walking! Some activities will be warden led by the staff of the centre and some by our school staff.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b="1" dirty="0"/>
              <a:t>Mr. Fitzgerald</a:t>
            </a:r>
          </a:p>
          <a:p>
            <a:pPr marL="0" indent="0" algn="ctr">
              <a:buNone/>
            </a:pPr>
            <a:r>
              <a:rPr lang="en-GB" b="1" dirty="0"/>
              <a:t>Mrs Webb</a:t>
            </a:r>
          </a:p>
          <a:p>
            <a:pPr marL="0" indent="0" algn="ctr">
              <a:buNone/>
            </a:pPr>
            <a:r>
              <a:rPr lang="en-GB" b="1" dirty="0"/>
              <a:t>Mrs Ceuppens </a:t>
            </a:r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endParaRPr lang="en-GB" b="1" dirty="0"/>
          </a:p>
          <a:p>
            <a:pPr marL="0" indent="0" algn="ctr">
              <a:buNone/>
            </a:pPr>
            <a:r>
              <a:rPr lang="en-GB" b="1" dirty="0"/>
              <a:t>Children will depart from school at 9.20am and arrive in </a:t>
            </a:r>
            <a:r>
              <a:rPr lang="en-GB" b="1" dirty="0" err="1"/>
              <a:t>Delamere</a:t>
            </a:r>
            <a:r>
              <a:rPr lang="en-GB" b="1" dirty="0"/>
              <a:t> at 10am.</a:t>
            </a:r>
          </a:p>
          <a:p>
            <a:pPr marL="0" indent="0" algn="ctr">
              <a:buNone/>
            </a:pPr>
            <a:r>
              <a:rPr lang="en-GB" b="1" dirty="0"/>
              <a:t>Children will be picked up the following day at 1.20pm and return to school by 2pm.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23177" y="2888810"/>
            <a:ext cx="1376490" cy="1835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05204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235" y="0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dirty="0"/>
              <a:t>Equipment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3235" y="1279526"/>
            <a:ext cx="11554691" cy="5295611"/>
          </a:xfrm>
        </p:spPr>
        <p:txBody>
          <a:bodyPr>
            <a:normAutofit fontScale="85000" lnSpcReduction="20000"/>
          </a:bodyPr>
          <a:lstStyle/>
          <a:p>
            <a:r>
              <a:rPr lang="en-GB" dirty="0"/>
              <a:t>Hat/scarf/gloves – 2 sets.</a:t>
            </a:r>
          </a:p>
          <a:p>
            <a:r>
              <a:rPr lang="en-GB" dirty="0"/>
              <a:t>3 changes of old “play” clothing which is warm and comfortable.</a:t>
            </a:r>
          </a:p>
          <a:p>
            <a:r>
              <a:rPr lang="en-GB" dirty="0"/>
              <a:t>An outdoor coat (waterproof if possible).</a:t>
            </a:r>
          </a:p>
          <a:p>
            <a:r>
              <a:rPr lang="en-GB" dirty="0"/>
              <a:t>Walking shoes/trainers.</a:t>
            </a:r>
          </a:p>
          <a:p>
            <a:r>
              <a:rPr lang="en-GB" dirty="0"/>
              <a:t>Indoor shoes (pumps or slippers).</a:t>
            </a:r>
          </a:p>
          <a:p>
            <a:r>
              <a:rPr lang="en-GB" dirty="0"/>
              <a:t>Wellington boots – essential</a:t>
            </a:r>
          </a:p>
          <a:p>
            <a:r>
              <a:rPr lang="en-GB" dirty="0"/>
              <a:t>Wash bag containing: toothbrush, toothpaste, soap and a comb.</a:t>
            </a:r>
          </a:p>
          <a:p>
            <a:r>
              <a:rPr lang="en-GB" dirty="0"/>
              <a:t>Suitable nightwear.</a:t>
            </a:r>
          </a:p>
          <a:p>
            <a:r>
              <a:rPr lang="en-GB" dirty="0"/>
              <a:t>Plastic bags for dirty clothes and shoes/wellies.</a:t>
            </a:r>
          </a:p>
          <a:p>
            <a:r>
              <a:rPr lang="en-GB" dirty="0"/>
              <a:t>A torch for the night walk. </a:t>
            </a:r>
          </a:p>
          <a:p>
            <a:r>
              <a:rPr lang="en-GB" dirty="0"/>
              <a:t>A pack of cards or a reading book. </a:t>
            </a:r>
          </a:p>
          <a:p>
            <a:pPr marL="0" indent="0">
              <a:buNone/>
            </a:pPr>
            <a:r>
              <a:rPr lang="en-GB" dirty="0"/>
              <a:t> </a:t>
            </a:r>
          </a:p>
          <a:p>
            <a:pPr marL="0" indent="0" algn="ctr">
              <a:buNone/>
            </a:pPr>
            <a:r>
              <a:rPr lang="en-GB" u="sng" dirty="0"/>
              <a:t>Please do </a:t>
            </a:r>
            <a:r>
              <a:rPr lang="en-GB" b="1" u="sng" dirty="0"/>
              <a:t>not </a:t>
            </a:r>
            <a:r>
              <a:rPr lang="en-GB" u="sng" dirty="0"/>
              <a:t>send any sweets or electrical items with the children.</a:t>
            </a:r>
          </a:p>
        </p:txBody>
      </p:sp>
    </p:spTree>
    <p:extLst>
      <p:ext uri="{BB962C8B-B14F-4D97-AF65-F5344CB8AC3E}">
        <p14:creationId xmlns:p14="http://schemas.microsoft.com/office/powerpoint/2010/main" val="204554279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726" y="803562"/>
            <a:ext cx="10633364" cy="451441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The children will need a packed lunch in a disposable bag for the first day, please inform the office if you would like our catering provider to provide a packed lunch. All other meals are catered for on site and offer a range of wonderful, home cooked meals.</a:t>
            </a:r>
          </a:p>
        </p:txBody>
      </p:sp>
      <p:pic>
        <p:nvPicPr>
          <p:cNvPr id="2050" name="Picture 2" descr="Lunchtim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1978" y="2233756"/>
            <a:ext cx="4374861" cy="4374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6551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19" y="365125"/>
            <a:ext cx="3227892" cy="4303857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878" y="930361"/>
            <a:ext cx="3443111" cy="46097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930" y="365125"/>
            <a:ext cx="4533715" cy="338629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6231" y="3521278"/>
            <a:ext cx="4189111" cy="31289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976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ny Questions? | AT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284" y="467301"/>
            <a:ext cx="5898861" cy="5898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7795055"/>
      </p:ext>
    </p:extLst>
  </p:cSld>
  <p:clrMapOvr>
    <a:masterClrMapping/>
  </p:clrMapOvr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A4841DEA9F474E9A4584E5AC6232FC" ma:contentTypeVersion="16" ma:contentTypeDescription="Create a new document." ma:contentTypeScope="" ma:versionID="eb6cea157c80e3d83e54b6208505d0c9">
  <xsd:schema xmlns:xsd="http://www.w3.org/2001/XMLSchema" xmlns:xs="http://www.w3.org/2001/XMLSchema" xmlns:p="http://schemas.microsoft.com/office/2006/metadata/properties" xmlns:ns3="02a9fa12-2a11-4d17-890b-df24c5a16289" xmlns:ns4="7867f0ea-9bd5-49ac-93b0-297ae8ecf39e" targetNamespace="http://schemas.microsoft.com/office/2006/metadata/properties" ma:root="true" ma:fieldsID="fb0b931d916c218c55bde1a465a9228f" ns3:_="" ns4:_="">
    <xsd:import namespace="02a9fa12-2a11-4d17-890b-df24c5a16289"/>
    <xsd:import namespace="7867f0ea-9bd5-49ac-93b0-297ae8ecf39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DateTaken" minOccurs="0"/>
                <xsd:element ref="ns3:MediaServiceSystemTags" minOccurs="0"/>
                <xsd:element ref="ns3:MediaLengthInSeconds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2a9fa12-2a11-4d17-890b-df24c5a162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3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67f0ea-9bd5-49ac-93b0-297ae8ecf39e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2a9fa12-2a11-4d17-890b-df24c5a16289" xsi:nil="true"/>
  </documentManagement>
</p:properties>
</file>

<file path=customXml/itemProps1.xml><?xml version="1.0" encoding="utf-8"?>
<ds:datastoreItem xmlns:ds="http://schemas.openxmlformats.org/officeDocument/2006/customXml" ds:itemID="{23549432-7F4F-4224-AD0D-D8C31D9C649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2a9fa12-2a11-4d17-890b-df24c5a16289"/>
    <ds:schemaRef ds:uri="7867f0ea-9bd5-49ac-93b0-297ae8ecf39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3DAE689-8211-4E7C-BD8B-923A71023B9C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FB73FDC-718B-4056-9982-F85C69AB142D}">
  <ds:schemaRefs>
    <ds:schemaRef ds:uri="http://schemas.microsoft.com/office/infopath/2007/PartnerControls"/>
    <ds:schemaRef ds:uri="02a9fa12-2a11-4d17-890b-df24c5a16289"/>
    <ds:schemaRef ds:uri="http://schemas.openxmlformats.org/package/2006/metadata/core-properties"/>
    <ds:schemaRef ds:uri="http://schemas.microsoft.com/office/2006/metadata/properties"/>
    <ds:schemaRef ds:uri="7867f0ea-9bd5-49ac-93b0-297ae8ecf39e"/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110</TotalTime>
  <Words>335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Corbel</vt:lpstr>
      <vt:lpstr>Depth</vt:lpstr>
      <vt:lpstr>Year 4 Delamere Forest Trip 2026 </vt:lpstr>
      <vt:lpstr>PowerPoint Presentation</vt:lpstr>
      <vt:lpstr>Equipment 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Delamere Forest Trip</dc:title>
  <dc:creator>Rebecca Agar</dc:creator>
  <cp:lastModifiedBy>Connie Ceuppens</cp:lastModifiedBy>
  <cp:revision>15</cp:revision>
  <dcterms:created xsi:type="dcterms:W3CDTF">2023-01-24T09:25:11Z</dcterms:created>
  <dcterms:modified xsi:type="dcterms:W3CDTF">2026-01-22T16:33:49Z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0x010100C8A4841DEA9F474E9A4584E5AC6232FC</vt:lpwstr>
  </property>
</Properties>
</file>