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2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620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860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2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609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45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797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02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897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208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264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812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9F7D4-C7C4-4A46-9B36-3FC61AEC5733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4775D-4B28-4CED-9D7D-D679ED78F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69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44trVhtZX4" TargetMode="External"/><Relationship Id="rId2" Type="http://schemas.openxmlformats.org/officeDocument/2006/relationships/hyperlink" Target="https://www.biblegateway.com/passage/?search=Luke%2017%3A11-19&amp;version=NIV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elley elizabeth mcdonald: Graphic Design | Worship backgrounds, Church  backgrounds, Powerpoint background desig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20" t="-55079" r="-22198" b="22238"/>
          <a:stretch/>
        </p:blipFill>
        <p:spPr bwMode="auto">
          <a:xfrm>
            <a:off x="-382307" y="-4914901"/>
            <a:ext cx="15240000" cy="1188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552" y="210109"/>
            <a:ext cx="5693420" cy="6558243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4"/>
          <a:stretch>
            <a:fillRect/>
          </a:stretch>
        </p:blipFill>
        <p:spPr>
          <a:xfrm>
            <a:off x="9269102" y="373191"/>
            <a:ext cx="2313298" cy="29437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/>
          <p:nvPr/>
        </p:nvPicPr>
        <p:blipFill>
          <a:blip r:embed="rId5"/>
          <a:stretch>
            <a:fillRect/>
          </a:stretch>
        </p:blipFill>
        <p:spPr>
          <a:xfrm>
            <a:off x="6888706" y="3739066"/>
            <a:ext cx="4388894" cy="281413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/>
          <p:nvPr/>
        </p:nvPicPr>
        <p:blipFill>
          <a:blip r:embed="rId6"/>
          <a:stretch>
            <a:fillRect/>
          </a:stretch>
        </p:blipFill>
        <p:spPr>
          <a:xfrm>
            <a:off x="6426952" y="373192"/>
            <a:ext cx="2492929" cy="294374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9909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elley elizabeth mcdonald: Graphic Design | Worship backgrounds, Church  backgrounds, Powerpoint background desig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20" t="-55079" r="-22198" b="22238"/>
          <a:stretch/>
        </p:blipFill>
        <p:spPr bwMode="auto">
          <a:xfrm>
            <a:off x="-382307" y="-4914901"/>
            <a:ext cx="15240000" cy="1188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55812" y="618565"/>
          <a:ext cx="10910049" cy="58629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8654">
                  <a:extLst>
                    <a:ext uri="{9D8B030D-6E8A-4147-A177-3AD203B41FA5}">
                      <a16:colId xmlns:a16="http://schemas.microsoft.com/office/drawing/2014/main" val="3968181648"/>
                    </a:ext>
                  </a:extLst>
                </a:gridCol>
                <a:gridCol w="1774154">
                  <a:extLst>
                    <a:ext uri="{9D8B030D-6E8A-4147-A177-3AD203B41FA5}">
                      <a16:colId xmlns:a16="http://schemas.microsoft.com/office/drawing/2014/main" val="2857826372"/>
                    </a:ext>
                  </a:extLst>
                </a:gridCol>
                <a:gridCol w="2317364">
                  <a:extLst>
                    <a:ext uri="{9D8B030D-6E8A-4147-A177-3AD203B41FA5}">
                      <a16:colId xmlns:a16="http://schemas.microsoft.com/office/drawing/2014/main" val="4012902002"/>
                    </a:ext>
                  </a:extLst>
                </a:gridCol>
                <a:gridCol w="2181810">
                  <a:extLst>
                    <a:ext uri="{9D8B030D-6E8A-4147-A177-3AD203B41FA5}">
                      <a16:colId xmlns:a16="http://schemas.microsoft.com/office/drawing/2014/main" val="3791901775"/>
                    </a:ext>
                  </a:extLst>
                </a:gridCol>
                <a:gridCol w="2181810">
                  <a:extLst>
                    <a:ext uri="{9D8B030D-6E8A-4147-A177-3AD203B41FA5}">
                      <a16:colId xmlns:a16="http://schemas.microsoft.com/office/drawing/2014/main" val="4032649949"/>
                    </a:ext>
                  </a:extLst>
                </a:gridCol>
                <a:gridCol w="2046257">
                  <a:extLst>
                    <a:ext uri="{9D8B030D-6E8A-4147-A177-3AD203B41FA5}">
                      <a16:colId xmlns:a16="http://schemas.microsoft.com/office/drawing/2014/main" val="1584875410"/>
                    </a:ext>
                  </a:extLst>
                </a:gridCol>
              </a:tblGrid>
              <a:tr h="125264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name a story about the Good News from the life of Jesus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talk about things that matter to me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recognise what God or Jesus is like</a:t>
                      </a:r>
                      <a:endParaRPr lang="en-GB" sz="16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talk about my experience and feelings about following Jesus</a:t>
                      </a:r>
                      <a:endParaRPr lang="en-GB" sz="16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use some  religious words</a:t>
                      </a:r>
                      <a:endParaRPr lang="en-GB" sz="16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988167"/>
                  </a:ext>
                </a:extLst>
              </a:tr>
              <a:tr h="188758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retell one story about the Good News from the life of Jesus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answer questions about my own feelings.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answer questions about characters in the stories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describe in a simple way what one story tells me about God or Jesus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give one example how I can bring good news to a person with no friends or who is sick</a:t>
                      </a:r>
                      <a:endParaRPr lang="en-GB" sz="16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use some key religious words like Good News, Jesus, miracle, Ten Lepers, Feeding 5000</a:t>
                      </a:r>
                      <a:endParaRPr lang="en-GB" sz="16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4096948"/>
                  </a:ext>
                </a:extLst>
              </a:tr>
              <a:tr h="27226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X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P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C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T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D</a:t>
                      </a:r>
                      <a:endParaRPr lang="en-GB" sz="16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retell two religious stories about the Good News</a:t>
                      </a:r>
                      <a:endParaRPr lang="en-GB" sz="16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ask and answer questions about my own feelings and experiences.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ask and answer questions about characters in the stories</a:t>
                      </a:r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endParaRPr lang="en-GB" sz="160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describe in a simple way what these stories tells me about Jesus or God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give examples of how I can bring good news to the friendless or sick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I can use religious words like, Good news, Jesus, miracle, (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Jairus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), believe, heal, leper, Ten Leper, Feeding 5000, bread, fish, Lent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36154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650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elley elizabeth mcdonald: Graphic Design | Worship backgrounds, Church  backgrounds, Powerpoint background desig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20" t="-55079" r="-22198" b="22238"/>
          <a:stretch/>
        </p:blipFill>
        <p:spPr bwMode="auto">
          <a:xfrm>
            <a:off x="-382307" y="-4914901"/>
            <a:ext cx="15240000" cy="1188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24000" y="342476"/>
            <a:ext cx="9090212" cy="64171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u="sng" dirty="0" smtClean="0">
                <a:latin typeface="Comic Sans MS" panose="030F0702030302020204" pitchFamily="66" charset="0"/>
              </a:rPr>
              <a:t>Collective Worship </a:t>
            </a:r>
            <a:r>
              <a:rPr lang="en-GB" sz="2000" u="sng" dirty="0">
                <a:latin typeface="Comic Sans MS" panose="030F0702030302020204" pitchFamily="66" charset="0"/>
              </a:rPr>
              <a:t>(Luke 17: 11-19)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endParaRPr lang="en-GB" sz="2000" u="sng" dirty="0" smtClean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2000" u="sng" dirty="0" smtClean="0">
                <a:latin typeface="Comic Sans MS" panose="030F0702030302020204" pitchFamily="66" charset="0"/>
              </a:rPr>
              <a:t>When Jesus cured the ten men with Leprosy</a:t>
            </a:r>
          </a:p>
          <a:p>
            <a:pPr algn="ctr">
              <a:lnSpc>
                <a:spcPct val="150000"/>
              </a:lnSpc>
            </a:pPr>
            <a:endParaRPr lang="en-GB" u="sng" dirty="0" smtClean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Today you are going to lead your own Collective Worship using the script on the next slide.</a:t>
            </a:r>
          </a:p>
          <a:p>
            <a:pPr algn="ctr">
              <a:lnSpc>
                <a:spcPct val="150000"/>
              </a:lnSpc>
            </a:pPr>
            <a:endParaRPr lang="en-GB" dirty="0" smtClean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1. Set up a </a:t>
            </a:r>
            <a:r>
              <a:rPr lang="en-GB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focal point </a:t>
            </a:r>
            <a:r>
              <a:rPr lang="en-GB" dirty="0" smtClean="0">
                <a:latin typeface="Comic Sans MS" panose="030F0702030302020204" pitchFamily="66" charset="0"/>
              </a:rPr>
              <a:t>– use anything from your house to create a mini altar</a:t>
            </a:r>
          </a:p>
          <a:p>
            <a:pPr algn="ctr"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(e.g. candles, beads, ornaments, lights, key words from the story, bible…)</a:t>
            </a:r>
          </a:p>
          <a:p>
            <a:pPr algn="ctr"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2. Choose the </a:t>
            </a:r>
            <a:r>
              <a:rPr lang="en-GB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Gather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3. Read the </a:t>
            </a:r>
            <a:r>
              <a:rPr lang="en-GB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Word</a:t>
            </a:r>
          </a:p>
          <a:p>
            <a:pPr algn="ctr"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4. </a:t>
            </a:r>
            <a:r>
              <a:rPr lang="en-GB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Respond to the Word </a:t>
            </a:r>
            <a:r>
              <a:rPr lang="en-GB" dirty="0" smtClean="0">
                <a:latin typeface="Comic Sans MS" panose="030F0702030302020204" pitchFamily="66" charset="0"/>
              </a:rPr>
              <a:t>by drawing a thank you card in the space</a:t>
            </a:r>
          </a:p>
          <a:p>
            <a:pPr algn="ctr"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5. Create your own </a:t>
            </a:r>
            <a:r>
              <a:rPr lang="en-GB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prayer</a:t>
            </a:r>
            <a:r>
              <a:rPr lang="en-GB" dirty="0" smtClean="0">
                <a:latin typeface="Comic Sans MS" panose="030F0702030302020204" pitchFamily="66" charset="0"/>
              </a:rPr>
              <a:t> using the guide</a:t>
            </a:r>
          </a:p>
          <a:p>
            <a:pPr algn="ctr"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6. </a:t>
            </a:r>
            <a:r>
              <a:rPr lang="en-GB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Go Forth </a:t>
            </a:r>
            <a:r>
              <a:rPr lang="en-GB" dirty="0" smtClean="0">
                <a:latin typeface="Comic Sans MS" panose="030F0702030302020204" pitchFamily="66" charset="0"/>
              </a:rPr>
              <a:t>- Use the link to watch the reflection and think about the different people you could thank today</a:t>
            </a:r>
          </a:p>
          <a:p>
            <a:pPr algn="ctr">
              <a:lnSpc>
                <a:spcPct val="150000"/>
              </a:lnSpc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36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960168"/>
              </p:ext>
            </p:extLst>
          </p:nvPr>
        </p:nvGraphicFramePr>
        <p:xfrm>
          <a:off x="226423" y="137626"/>
          <a:ext cx="11808822" cy="63576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19246">
                  <a:extLst>
                    <a:ext uri="{9D8B030D-6E8A-4147-A177-3AD203B41FA5}">
                      <a16:colId xmlns:a16="http://schemas.microsoft.com/office/drawing/2014/main" val="3629619761"/>
                    </a:ext>
                  </a:extLst>
                </a:gridCol>
                <a:gridCol w="881897">
                  <a:extLst>
                    <a:ext uri="{9D8B030D-6E8A-4147-A177-3AD203B41FA5}">
                      <a16:colId xmlns:a16="http://schemas.microsoft.com/office/drawing/2014/main" val="2645850826"/>
                    </a:ext>
                  </a:extLst>
                </a:gridCol>
                <a:gridCol w="2294137">
                  <a:extLst>
                    <a:ext uri="{9D8B030D-6E8A-4147-A177-3AD203B41FA5}">
                      <a16:colId xmlns:a16="http://schemas.microsoft.com/office/drawing/2014/main" val="3461773247"/>
                    </a:ext>
                  </a:extLst>
                </a:gridCol>
                <a:gridCol w="5813542">
                  <a:extLst>
                    <a:ext uri="{9D8B030D-6E8A-4147-A177-3AD203B41FA5}">
                      <a16:colId xmlns:a16="http://schemas.microsoft.com/office/drawing/2014/main" val="3028683384"/>
                    </a:ext>
                  </a:extLst>
                </a:gridCol>
              </a:tblGrid>
              <a:tr h="4925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Class: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Date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: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Leaders: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6219526"/>
                  </a:ext>
                </a:extLst>
              </a:tr>
              <a:tr h="2052475">
                <a:tc gridSpan="3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u="sng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Add your focal 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u="sng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point photograph:</a:t>
                      </a:r>
                      <a:r>
                        <a:rPr lang="en-GB" sz="1400" u="sng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u="sng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Set up </a:t>
                      </a:r>
                      <a:r>
                        <a:rPr lang="en-GB" sz="1200" u="sng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by</a:t>
                      </a:r>
                      <a:r>
                        <a:rPr lang="en-GB" sz="1200" u="sng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…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u="none" strike="noStrike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u="none" strike="noStrike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u="none" strike="noStrike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Gather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: </a:t>
                      </a:r>
                      <a:endParaRPr lang="en-GB" sz="1200" b="1" dirty="0" smtClean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Google: 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‘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thank you song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’</a:t>
                      </a:r>
                      <a:endParaRPr lang="en-GB" sz="1200" b="1" dirty="0" smtClean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OR 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Sing our 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‘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after lunch prayer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’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OR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Sing ‘come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and join the circle’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1268489"/>
                  </a:ext>
                </a:extLst>
              </a:tr>
              <a:tr h="1453876"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750"/>
                        </a:spcAft>
                      </a:pPr>
                      <a:r>
                        <a:rPr lang="en-GB" sz="1200" u="sng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Word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: </a:t>
                      </a:r>
                      <a:r>
                        <a:rPr lang="en-GB" sz="1200" u="sng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Ten Lepers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          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  </a:t>
                      </a:r>
                      <a:r>
                        <a:rPr lang="en-GB" sz="1200" u="sng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(Luke 17: 11-19)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endParaRPr lang="en-GB" sz="1200" dirty="0" smtClean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75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Read from your bible or go to:                     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hlinkClick r:id="rId2"/>
                        </a:rPr>
                        <a:t>https://www.biblegateway.com/passage/?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hlinkClick r:id="rId2"/>
                        </a:rPr>
                        <a:t>search=Luke%2017%3A11-19&amp;version=NIV</a:t>
                      </a:r>
                      <a:endParaRPr lang="en-GB" sz="1200" dirty="0" smtClean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Response to the Word: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What was the message from the story?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Draw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a t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hank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you 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card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to someone you want to thank.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Bef>
                          <a:spcPts val="750"/>
                        </a:spcBef>
                        <a:spcAft>
                          <a:spcPts val="750"/>
                        </a:spcAft>
                      </a:pPr>
                      <a:r>
                        <a:rPr lang="en-GB" sz="1200" u="none" strike="noStrike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 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anose="02020603050405020304" pitchFamily="18" charset="0"/>
                      </a:endParaRPr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0161959"/>
                  </a:ext>
                </a:extLst>
              </a:tr>
              <a:tr h="1471749"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u="sng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Prayer – Child led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Dear Jesus,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Thank you to ….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Thank you for…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Finish with the ‘Glory be’ together</a:t>
                      </a:r>
                      <a:r>
                        <a:rPr lang="en-GB" sz="1200" u="sng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.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5542335"/>
                  </a:ext>
                </a:extLst>
              </a:tr>
              <a:tr h="886970">
                <a:tc gridSpan="3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GB" sz="1200" u="sng" dirty="0" smtClean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Go </a:t>
                      </a:r>
                      <a:r>
                        <a:rPr lang="en-GB" sz="1200" u="sng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Forth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: child led – who will you say thank you to today?                                                           Thank you reflection: </a:t>
                      </a:r>
                      <a:r>
                        <a:rPr lang="en-GB" sz="1200" u="sng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hlinkClick r:id="rId3"/>
                        </a:rPr>
                        <a:t>https://www.youtube.com/watch?v=K44trVhtZX4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4690" marR="346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189164"/>
                  </a:ext>
                </a:extLst>
              </a:tr>
            </a:tbl>
          </a:graphicData>
        </a:graphic>
      </p:graphicFrame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630" y="704297"/>
            <a:ext cx="3115058" cy="1629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4" name="Picture 2" descr="Luke 17:11-19. Jesus, having cleansed ten lepers, is grieved that but one returneth to give thanks, and he a strang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4" t="17926" r="18375" b="11259"/>
          <a:stretch>
            <a:fillRect/>
          </a:stretch>
        </p:blipFill>
        <p:spPr bwMode="auto">
          <a:xfrm>
            <a:off x="3994661" y="2874020"/>
            <a:ext cx="2136173" cy="27604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2861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489</Words>
  <Application>Microsoft Office PowerPoint</Application>
  <PresentationFormat>Widescreen</PresentationFormat>
  <Paragraphs>66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Home</cp:lastModifiedBy>
  <cp:revision>9</cp:revision>
  <dcterms:created xsi:type="dcterms:W3CDTF">2021-01-08T19:10:24Z</dcterms:created>
  <dcterms:modified xsi:type="dcterms:W3CDTF">2021-01-18T20:58:09Z</dcterms:modified>
</cp:coreProperties>
</file>