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256" r:id="rId2"/>
    <p:sldId id="257" r:id="rId3"/>
    <p:sldId id="258" r:id="rId4"/>
    <p:sldId id="259" r:id="rId5"/>
    <p:sldId id="260" r:id="rId6"/>
    <p:sldId id="261" r:id="rId7"/>
    <p:sldId id="321" r:id="rId8"/>
    <p:sldId id="322" r:id="rId9"/>
    <p:sldId id="263" r:id="rId10"/>
    <p:sldId id="264" r:id="rId11"/>
    <p:sldId id="265" r:id="rId12"/>
    <p:sldId id="267" r:id="rId13"/>
    <p:sldId id="268" r:id="rId14"/>
    <p:sldId id="270" r:id="rId15"/>
    <p:sldId id="271" r:id="rId16"/>
    <p:sldId id="272" r:id="rId17"/>
    <p:sldId id="318" r:id="rId18"/>
    <p:sldId id="317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319" r:id="rId36"/>
    <p:sldId id="290" r:id="rId37"/>
    <p:sldId id="291" r:id="rId38"/>
    <p:sldId id="320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1" r:id="rId4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9A8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68" autoAdjust="0"/>
    <p:restoredTop sz="94660"/>
  </p:normalViewPr>
  <p:slideViewPr>
    <p:cSldViewPr>
      <p:cViewPr varScale="1">
        <p:scale>
          <a:sx n="89" d="100"/>
          <a:sy n="89" d="100"/>
        </p:scale>
        <p:origin x="129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5BF7BE-2774-4D6A-8FB1-98A868607AFB}" type="datetimeFigureOut">
              <a:rPr lang="en-GB" smtClean="0"/>
              <a:t>25/02/2020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4DC7B9-622B-4640-A32C-1807F218A54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05344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4DC7B9-622B-4640-A32C-1807F218A54A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916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9EAD4-C157-4D62-A5E4-4E91B745192A}" type="datetimeFigureOut">
              <a:rPr lang="en-GB" smtClean="0"/>
              <a:t>25/02/2020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1FB08-4804-419B-A92C-C34AEFBD7A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8849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9EAD4-C157-4D62-A5E4-4E91B745192A}" type="datetimeFigureOut">
              <a:rPr lang="en-GB" smtClean="0"/>
              <a:t>25/02/2020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1FB08-4804-419B-A92C-C34AEFBD7A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0322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9EAD4-C157-4D62-A5E4-4E91B745192A}" type="datetimeFigureOut">
              <a:rPr lang="en-GB" smtClean="0"/>
              <a:t>25/02/2020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1FB08-4804-419B-A92C-C34AEFBD7A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5998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9EAD4-C157-4D62-A5E4-4E91B745192A}" type="datetimeFigureOut">
              <a:rPr lang="en-GB" smtClean="0"/>
              <a:t>25/02/2020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1FB08-4804-419B-A92C-C34AEFBD7A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904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9EAD4-C157-4D62-A5E4-4E91B745192A}" type="datetimeFigureOut">
              <a:rPr lang="en-GB" smtClean="0"/>
              <a:t>25/02/2020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1FB08-4804-419B-A92C-C34AEFBD7A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06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9EAD4-C157-4D62-A5E4-4E91B745192A}" type="datetimeFigureOut">
              <a:rPr lang="en-GB" smtClean="0"/>
              <a:t>25/02/2020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1FB08-4804-419B-A92C-C34AEFBD7A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9352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9EAD4-C157-4D62-A5E4-4E91B745192A}" type="datetimeFigureOut">
              <a:rPr lang="en-GB" smtClean="0"/>
              <a:t>25/02/2020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1FB08-4804-419B-A92C-C34AEFBD7A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3233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9EAD4-C157-4D62-A5E4-4E91B745192A}" type="datetimeFigureOut">
              <a:rPr lang="en-GB" smtClean="0"/>
              <a:t>25/02/2020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1FB08-4804-419B-A92C-C34AEFBD7A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4902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9EAD4-C157-4D62-A5E4-4E91B745192A}" type="datetimeFigureOut">
              <a:rPr lang="en-GB" smtClean="0"/>
              <a:t>25/02/2020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1FB08-4804-419B-A92C-C34AEFBD7A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0877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9EAD4-C157-4D62-A5E4-4E91B745192A}" type="datetimeFigureOut">
              <a:rPr lang="en-GB" smtClean="0"/>
              <a:t>25/02/2020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1FB08-4804-419B-A92C-C34AEFBD7A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881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9EAD4-C157-4D62-A5E4-4E91B745192A}" type="datetimeFigureOut">
              <a:rPr lang="en-GB" smtClean="0"/>
              <a:t>25/02/2020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1FB08-4804-419B-A92C-C34AEFBD7A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8485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8000">
              <a:srgbClr val="59A80A"/>
            </a:gs>
            <a:gs pos="40000">
              <a:schemeClr val="bg2">
                <a:tint val="45000"/>
                <a:shade val="99000"/>
                <a:satMod val="350000"/>
              </a:schemeClr>
            </a:gs>
            <a:gs pos="100000">
              <a:schemeClr val="bg2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A9EAD4-C157-4D62-A5E4-4E91B745192A}" type="datetimeFigureOut">
              <a:rPr lang="en-GB" smtClean="0"/>
              <a:t>25/02/2020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A1FB08-4804-419B-A92C-C34AEFBD7A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6017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6600" dirty="0" smtClean="0">
                <a:latin typeface="Arial Black" panose="020B0A04020102020204" pitchFamily="34" charset="0"/>
              </a:rPr>
              <a:t>YEAR 6 CLASS MASS</a:t>
            </a:r>
            <a:endParaRPr lang="en-GB" sz="6600" dirty="0">
              <a:latin typeface="Arial Black" panose="020B0A040201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489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Arial Black" panose="020B0A04020102020204" pitchFamily="34" charset="0"/>
              </a:rPr>
              <a:t>God’s greatest gift is the gift of love</a:t>
            </a:r>
            <a:endParaRPr lang="en-GB" dirty="0"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Love, love, Jesus is love, God’s greatest gift is the gift of love,</a:t>
            </a:r>
          </a:p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All creation sings together, praising God for love.</a:t>
            </a:r>
          </a:p>
          <a:p>
            <a:endParaRPr lang="en-GB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Blest are you God’s children, God’s kingdom shall be yours,</a:t>
            </a:r>
          </a:p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Come sit now at the table, of Jesus the Lord.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2937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lnSpcReduction="10000"/>
          </a:bodyPr>
          <a:lstStyle/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Blest are you the gentle, great shall be your reward, </a:t>
            </a:r>
          </a:p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Come sit now at the table, of Jesus the Lord. </a:t>
            </a:r>
          </a:p>
          <a:p>
            <a:endParaRPr lang="en-GB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Blest are you the lowly, you shall be raised on high, </a:t>
            </a:r>
          </a:p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Come sit now at the table, of Jesus the Lord. </a:t>
            </a:r>
          </a:p>
          <a:p>
            <a:endParaRPr lang="en-GB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33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>
                <a:latin typeface="Arial" panose="020B0604020202020204" pitchFamily="34" charset="0"/>
                <a:cs typeface="Arial" panose="020B0604020202020204" pitchFamily="34" charset="0"/>
              </a:rPr>
              <a:t>The Introductory Rites</a:t>
            </a:r>
            <a:endParaRPr lang="en-GB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4000" dirty="0" smtClean="0">
                <a:latin typeface="Arial Black" panose="020B0A04020102020204" pitchFamily="34" charset="0"/>
              </a:rPr>
              <a:t>Sign of the Cross and Greeting: Father Peter</a:t>
            </a:r>
          </a:p>
          <a:p>
            <a:endParaRPr lang="en-GB" sz="4000" dirty="0">
              <a:latin typeface="Arial Black" panose="020B0A04020102020204" pitchFamily="34" charset="0"/>
            </a:endParaRPr>
          </a:p>
          <a:p>
            <a:r>
              <a:rPr lang="en-GB" sz="4000" dirty="0" smtClean="0">
                <a:latin typeface="Arial Black" panose="020B0A04020102020204" pitchFamily="34" charset="0"/>
              </a:rPr>
              <a:t>In the name of the Father and of the Son and of the Holy Spirit.  </a:t>
            </a:r>
            <a:endParaRPr lang="en-GB" sz="4000" dirty="0">
              <a:latin typeface="Arial Black" panose="020B0A04020102020204" pitchFamily="34" charset="0"/>
            </a:endParaRPr>
          </a:p>
          <a:p>
            <a:r>
              <a:rPr lang="en-GB" sz="4000" dirty="0" smtClean="0">
                <a:latin typeface="Arial Black" panose="020B0A04020102020204" pitchFamily="34" charset="0"/>
              </a:rPr>
              <a:t>Amen</a:t>
            </a:r>
            <a:endParaRPr lang="en-GB" sz="4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644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Greeting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4000" dirty="0" smtClean="0">
                <a:latin typeface="Arial Black" panose="020B0A04020102020204" pitchFamily="34" charset="0"/>
              </a:rPr>
              <a:t>Father Peter: The grac</a:t>
            </a:r>
            <a:r>
              <a:rPr lang="en-GB" sz="4000" dirty="0">
                <a:latin typeface="Arial Black" panose="020B0A04020102020204" pitchFamily="34" charset="0"/>
              </a:rPr>
              <a:t>e</a:t>
            </a:r>
            <a:r>
              <a:rPr lang="en-GB" sz="4000" dirty="0" smtClean="0">
                <a:latin typeface="Arial Black" panose="020B0A04020102020204" pitchFamily="34" charset="0"/>
              </a:rPr>
              <a:t> of our Lord Jesus Christ, and the love of God and the communion of the Holy Spirit be with you all. </a:t>
            </a:r>
          </a:p>
          <a:p>
            <a:endParaRPr lang="en-GB" sz="4000" dirty="0">
              <a:latin typeface="Arial Black" panose="020B0A04020102020204" pitchFamily="34" charset="0"/>
            </a:endParaRPr>
          </a:p>
          <a:p>
            <a:r>
              <a:rPr lang="en-GB" sz="4000" dirty="0" smtClean="0">
                <a:latin typeface="Arial Black" panose="020B0A04020102020204" pitchFamily="34" charset="0"/>
              </a:rPr>
              <a:t>Response: And with your spirit</a:t>
            </a:r>
            <a:r>
              <a:rPr lang="en-GB" dirty="0" smtClean="0"/>
              <a:t>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767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Introduction to the Mass</a:t>
            </a:r>
            <a:endParaRPr lang="en-GB" dirty="0">
              <a:latin typeface="Arial Black" panose="020B0A04020102020204" pitchFamily="34" charset="0"/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" y="1484785"/>
            <a:ext cx="7696200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3467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Penitential Rite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Father Peter to lead: a suggestion 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Father Peter: You were sent to heal those who are sorry for what they’ve done wrong: </a:t>
            </a:r>
          </a:p>
          <a:p>
            <a:pPr marL="0" indent="0">
              <a:buNone/>
            </a:pPr>
            <a:r>
              <a:rPr lang="en-GB" dirty="0" smtClean="0"/>
              <a:t>Lord have mercy</a:t>
            </a:r>
          </a:p>
          <a:p>
            <a:pPr marL="0" indent="0">
              <a:buNone/>
            </a:pPr>
            <a:r>
              <a:rPr lang="en-GB" sz="4000" b="1" i="1" dirty="0" smtClean="0"/>
              <a:t>ALL :  Lord have mercy</a:t>
            </a:r>
          </a:p>
          <a:p>
            <a:pPr marL="0" indent="0">
              <a:buNone/>
            </a:pPr>
            <a:r>
              <a:rPr lang="en-GB" dirty="0" smtClean="0"/>
              <a:t>Father Peter: You came to call those who have sinned: </a:t>
            </a:r>
          </a:p>
          <a:p>
            <a:pPr marL="0" indent="0">
              <a:buNone/>
            </a:pPr>
            <a:r>
              <a:rPr lang="en-GB" dirty="0" smtClean="0"/>
              <a:t>Lord have mercy</a:t>
            </a:r>
          </a:p>
          <a:p>
            <a:pPr marL="0" indent="0">
              <a:buNone/>
            </a:pPr>
            <a:r>
              <a:rPr lang="en-GB" sz="3600" b="1" i="1" dirty="0" smtClean="0"/>
              <a:t>ALL: Lord have mercy</a:t>
            </a:r>
          </a:p>
          <a:p>
            <a:pPr marL="0" indent="0">
              <a:buNone/>
            </a:pPr>
            <a:endParaRPr lang="en-GB" sz="4000" b="1" i="1" dirty="0"/>
          </a:p>
        </p:txBody>
      </p:sp>
    </p:spTree>
    <p:extLst>
      <p:ext uri="{BB962C8B-B14F-4D97-AF65-F5344CB8AC3E}">
        <p14:creationId xmlns:p14="http://schemas.microsoft.com/office/powerpoint/2010/main" val="887765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Father Peter: You are seated at the right hand of the Father to intercede for us: </a:t>
            </a:r>
          </a:p>
          <a:p>
            <a:pPr marL="0" indent="0">
              <a:buNone/>
            </a:pPr>
            <a:r>
              <a:rPr lang="en-GB" dirty="0" smtClean="0"/>
              <a:t>Lord have mercy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4000" b="1" dirty="0" smtClean="0"/>
              <a:t>ALL: Lord have mercy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808234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332656"/>
            <a:ext cx="8712968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Arial Black" panose="020B0A04020102020204" pitchFamily="34" charset="0"/>
              </a:rPr>
              <a:t>Glory to God, glory to God, Glory to God in the highest,</a:t>
            </a:r>
          </a:p>
          <a:p>
            <a:r>
              <a:rPr lang="en-GB" sz="3200" dirty="0" smtClean="0">
                <a:latin typeface="Arial Black" panose="020B0A04020102020204" pitchFamily="34" charset="0"/>
              </a:rPr>
              <a:t>And on earth, peace on earth, peace to people of good will. </a:t>
            </a:r>
            <a:endParaRPr lang="en-GB" sz="3200" dirty="0">
              <a:latin typeface="Arial Black" panose="020B0A04020102020204" pitchFamily="34" charset="0"/>
            </a:endParaRPr>
          </a:p>
          <a:p>
            <a:endParaRPr lang="en-GB" sz="3200" dirty="0" smtClean="0">
              <a:latin typeface="Arial Black" panose="020B0A04020102020204" pitchFamily="34" charset="0"/>
            </a:endParaRPr>
          </a:p>
          <a:p>
            <a:r>
              <a:rPr lang="en-GB" sz="3200" dirty="0" smtClean="0">
                <a:latin typeface="Arial Black" panose="020B0A04020102020204" pitchFamily="34" charset="0"/>
              </a:rPr>
              <a:t>1 We praise you, we bless you, </a:t>
            </a:r>
          </a:p>
          <a:p>
            <a:r>
              <a:rPr lang="en-GB" sz="3200" dirty="0" smtClean="0">
                <a:latin typeface="Arial Black" panose="020B0A04020102020204" pitchFamily="34" charset="0"/>
              </a:rPr>
              <a:t>we adore you, we glorify you, </a:t>
            </a:r>
          </a:p>
          <a:p>
            <a:r>
              <a:rPr lang="en-GB" sz="3200" dirty="0" smtClean="0">
                <a:latin typeface="Arial Black" panose="020B0A04020102020204" pitchFamily="34" charset="0"/>
              </a:rPr>
              <a:t>We give you thanks </a:t>
            </a:r>
          </a:p>
          <a:p>
            <a:r>
              <a:rPr lang="en-GB" sz="3200" dirty="0" smtClean="0">
                <a:latin typeface="Arial Black" panose="020B0A04020102020204" pitchFamily="34" charset="0"/>
              </a:rPr>
              <a:t>for your great glory, </a:t>
            </a:r>
          </a:p>
          <a:p>
            <a:r>
              <a:rPr lang="en-GB" sz="3200" dirty="0" smtClean="0">
                <a:latin typeface="Arial Black" panose="020B0A04020102020204" pitchFamily="34" charset="0"/>
              </a:rPr>
              <a:t>Lord God heavenly King,</a:t>
            </a:r>
          </a:p>
          <a:p>
            <a:r>
              <a:rPr lang="en-GB" sz="3200" dirty="0" smtClean="0">
                <a:latin typeface="Arial Black" panose="020B0A04020102020204" pitchFamily="34" charset="0"/>
              </a:rPr>
              <a:t>O God, almighty Father. (chorus)</a:t>
            </a:r>
          </a:p>
          <a:p>
            <a:endParaRPr lang="en-GB" sz="3200" dirty="0">
              <a:latin typeface="Arial Black" panose="020B0A04020102020204" pitchFamily="34" charset="0"/>
            </a:endParaRPr>
          </a:p>
          <a:p>
            <a:endParaRPr lang="en-GB" sz="3200" dirty="0" smtClean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7787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64096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lain" startAt="2"/>
            </a:pPr>
            <a:r>
              <a:rPr lang="en-GB" sz="3600" dirty="0" smtClean="0">
                <a:latin typeface="Arial Black" panose="020B0A04020102020204" pitchFamily="34" charset="0"/>
              </a:rPr>
              <a:t>Lord Jesus Christ, Only begotten Son, 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Lord God lamb of God, Son of the Father, 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You take away the sins of the world, have mercy on us.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You take away the sins of the world, receive our prayer,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you are seated at the right hand , the right hand of the Father,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Have mercy on us. </a:t>
            </a:r>
          </a:p>
        </p:txBody>
      </p:sp>
    </p:spTree>
    <p:extLst>
      <p:ext uri="{BB962C8B-B14F-4D97-AF65-F5344CB8AC3E}">
        <p14:creationId xmlns:p14="http://schemas.microsoft.com/office/powerpoint/2010/main" val="2906431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332656"/>
            <a:ext cx="849694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Arial Black" panose="020B0A04020102020204" pitchFamily="34" charset="0"/>
              </a:rPr>
              <a:t>For you alone are the Holy One, you alone are the Lord, 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You alone are the Most High, Jesus Christ, 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With the Holy Spirit, in the glory of God, the Father. </a:t>
            </a:r>
          </a:p>
          <a:p>
            <a:endParaRPr lang="en-GB" sz="3600" dirty="0" smtClean="0">
              <a:latin typeface="Arial Black" panose="020B0A04020102020204" pitchFamily="34" charset="0"/>
            </a:endParaRPr>
          </a:p>
          <a:p>
            <a:r>
              <a:rPr lang="en-GB" sz="3600" dirty="0" smtClean="0">
                <a:latin typeface="Arial Black" panose="020B0A04020102020204" pitchFamily="34" charset="0"/>
              </a:rPr>
              <a:t>Chorus</a:t>
            </a:r>
          </a:p>
          <a:p>
            <a:endParaRPr lang="en-GB" sz="3600" dirty="0">
              <a:latin typeface="Arial Black" panose="020B0A04020102020204" pitchFamily="34" charset="0"/>
            </a:endParaRPr>
          </a:p>
          <a:p>
            <a:r>
              <a:rPr lang="en-GB" sz="3600" dirty="0" smtClean="0">
                <a:latin typeface="Arial Black" panose="020B0A04020102020204" pitchFamily="34" charset="0"/>
              </a:rPr>
              <a:t>Amen.</a:t>
            </a:r>
            <a:endParaRPr lang="en-GB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8881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Opening Prayer</a:t>
            </a:r>
            <a:endParaRPr lang="en-GB" b="1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811" y="2086043"/>
            <a:ext cx="5834378" cy="3554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2070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Liturgy of the Word</a:t>
            </a:r>
            <a:endParaRPr lang="en-GB" dirty="0">
              <a:latin typeface="Arial Black" panose="020B0A04020102020204" pitchFamily="34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775" y="1741589"/>
            <a:ext cx="4828450" cy="4243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4289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15616" y="1268760"/>
            <a:ext cx="676875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Arial Black" panose="020B0A04020102020204" pitchFamily="34" charset="0"/>
              </a:rPr>
              <a:t>The word of the Lord</a:t>
            </a:r>
          </a:p>
          <a:p>
            <a:endParaRPr lang="en-GB" sz="4000" dirty="0">
              <a:latin typeface="Arial Black" panose="020B0A04020102020204" pitchFamily="34" charset="0"/>
            </a:endParaRPr>
          </a:p>
          <a:p>
            <a:endParaRPr lang="en-GB" sz="4000" dirty="0" smtClean="0">
              <a:latin typeface="Arial Black" panose="020B0A04020102020204" pitchFamily="34" charset="0"/>
            </a:endParaRPr>
          </a:p>
          <a:p>
            <a:r>
              <a:rPr lang="en-GB" sz="4000" dirty="0" smtClean="0">
                <a:latin typeface="Arial Black" panose="020B0A04020102020204" pitchFamily="34" charset="0"/>
              </a:rPr>
              <a:t>Response: Thanks be to God.</a:t>
            </a:r>
            <a:endParaRPr lang="en-GB" sz="4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4430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Arial Black" panose="020B0A04020102020204" pitchFamily="34" charset="0"/>
              </a:rPr>
              <a:t>Introduction to the Gospel</a:t>
            </a:r>
            <a:endParaRPr lang="en-GB" dirty="0">
              <a:latin typeface="Arial Black" panose="020B0A04020102020204" pitchFamily="34" charset="0"/>
            </a:endParaRPr>
          </a:p>
        </p:txBody>
      </p:sp>
      <p:pic>
        <p:nvPicPr>
          <p:cNvPr id="4100" name="Picture 4" descr="C:\Users\SACPmrhodes\Pictures\LOST SHEEP\images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556792"/>
            <a:ext cx="3290664" cy="4490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7352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Arial Black" panose="020B0A04020102020204" pitchFamily="34" charset="0"/>
              </a:rPr>
              <a:t>Gospel Acclamation: Listen to Jesus</a:t>
            </a:r>
            <a:endParaRPr lang="en-GB" dirty="0">
              <a:latin typeface="Arial Black" panose="020B0A04020102020204" pitchFamily="34" charset="0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22" y="1600200"/>
            <a:ext cx="8046156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4688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5576" y="692696"/>
            <a:ext cx="8136904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Arial Black" panose="020B0A04020102020204" pitchFamily="34" charset="0"/>
              </a:rPr>
              <a:t>Alleluia, alleluia, 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Alleluia, alleluia. 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Listen to Jesus, do what he tells you, 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Open your hearts today.</a:t>
            </a:r>
          </a:p>
          <a:p>
            <a:r>
              <a:rPr lang="en-GB" sz="4000" dirty="0">
                <a:latin typeface="Arial Black" panose="020B0A04020102020204" pitchFamily="34" charset="0"/>
              </a:rPr>
              <a:t>Alleluia, alleluia, </a:t>
            </a:r>
          </a:p>
          <a:p>
            <a:r>
              <a:rPr lang="en-GB" sz="4000" dirty="0">
                <a:latin typeface="Arial Black" panose="020B0A04020102020204" pitchFamily="34" charset="0"/>
              </a:rPr>
              <a:t>Alleluia, alleluia. </a:t>
            </a:r>
          </a:p>
          <a:p>
            <a:r>
              <a:rPr lang="en-GB" sz="4000" dirty="0">
                <a:latin typeface="Arial Black" panose="020B0A04020102020204" pitchFamily="34" charset="0"/>
              </a:rPr>
              <a:t>Listen to Jesus, do what he tells you, </a:t>
            </a:r>
          </a:p>
          <a:p>
            <a:r>
              <a:rPr lang="en-GB" sz="4000" dirty="0" smtClean="0">
                <a:latin typeface="Arial Black" panose="020B0A04020102020204" pitchFamily="34" charset="0"/>
              </a:rPr>
              <a:t>Live in God’s love today.</a:t>
            </a:r>
            <a:endParaRPr lang="en-GB" sz="4000" dirty="0">
              <a:latin typeface="Arial Black" panose="020B0A04020102020204" pitchFamily="34" charset="0"/>
            </a:endParaRPr>
          </a:p>
          <a:p>
            <a:endParaRPr lang="en-GB" sz="4000" dirty="0">
              <a:latin typeface="Arial Black" panose="020B0A04020102020204" pitchFamily="34" charset="0"/>
            </a:endParaRPr>
          </a:p>
          <a:p>
            <a:endParaRPr lang="en-GB" sz="4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6372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404664"/>
            <a:ext cx="835292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Arial Black" panose="020B0A04020102020204" pitchFamily="34" charset="0"/>
              </a:rPr>
              <a:t>Alleluia, alleluia, </a:t>
            </a:r>
          </a:p>
          <a:p>
            <a:r>
              <a:rPr lang="en-GB" sz="3600" dirty="0">
                <a:latin typeface="Arial Black" panose="020B0A04020102020204" pitchFamily="34" charset="0"/>
              </a:rPr>
              <a:t>Alleluia, alleluia. </a:t>
            </a:r>
          </a:p>
          <a:p>
            <a:r>
              <a:rPr lang="en-GB" sz="3600" dirty="0">
                <a:latin typeface="Arial Black" panose="020B0A04020102020204" pitchFamily="34" charset="0"/>
              </a:rPr>
              <a:t>Listen to Jesus, do what he tells you, 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Love and forgive today.</a:t>
            </a:r>
          </a:p>
          <a:p>
            <a:endParaRPr lang="en-GB" sz="3600" dirty="0">
              <a:latin typeface="Arial Black" panose="020B0A04020102020204" pitchFamily="34" charset="0"/>
            </a:endParaRPr>
          </a:p>
          <a:p>
            <a:r>
              <a:rPr lang="en-GB" sz="3600" dirty="0" smtClean="0">
                <a:latin typeface="Arial Black" panose="020B0A04020102020204" pitchFamily="34" charset="0"/>
              </a:rPr>
              <a:t>CLAP, CLAP, CLAP.</a:t>
            </a:r>
            <a:endParaRPr lang="en-GB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991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The Gospel</a:t>
            </a:r>
            <a:endParaRPr lang="en-GB" dirty="0"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Father Peter: The Lord be with you. </a:t>
            </a:r>
          </a:p>
          <a:p>
            <a:r>
              <a:rPr lang="en-GB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All:  And with your spirit</a:t>
            </a:r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sz="4000" dirty="0"/>
          </a:p>
          <a:p>
            <a:r>
              <a:rPr lang="en-GB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Father Peter: A reading from the Holy Gospel according to Luke </a:t>
            </a:r>
          </a:p>
          <a:p>
            <a:pPr marL="0" indent="0">
              <a:buNone/>
            </a:pPr>
            <a:r>
              <a:rPr lang="en-GB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All :  Glory to you, O Lord.</a:t>
            </a:r>
          </a:p>
          <a:p>
            <a:endParaRPr lang="en-GB" dirty="0"/>
          </a:p>
          <a:p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8503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836713"/>
            <a:ext cx="6667500" cy="54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6866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latin typeface="Arial Black" panose="020B0A04020102020204" pitchFamily="34" charset="0"/>
              </a:rPr>
              <a:t>Father Peter: The Gospel of the Lord</a:t>
            </a:r>
          </a:p>
          <a:p>
            <a:endParaRPr lang="en-GB" sz="4000" dirty="0">
              <a:latin typeface="Arial Black" panose="020B0A04020102020204" pitchFamily="34" charset="0"/>
            </a:endParaRPr>
          </a:p>
          <a:p>
            <a:r>
              <a:rPr lang="en-GB" sz="4000" dirty="0" smtClean="0">
                <a:latin typeface="Arial Black" panose="020B0A04020102020204" pitchFamily="34" charset="0"/>
              </a:rPr>
              <a:t>All: Praise to you Lord Jesus Christ.</a:t>
            </a:r>
            <a:endParaRPr lang="en-GB" sz="4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6358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Arial Black" panose="020B0A04020102020204" pitchFamily="34" charset="0"/>
              </a:rPr>
              <a:t>The Homily</a:t>
            </a:r>
            <a:endParaRPr lang="en-GB" b="1" dirty="0">
              <a:latin typeface="Arial Black" panose="020B0A04020102020204" pitchFamily="34" charset="0"/>
            </a:endParaRPr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427738"/>
            <a:ext cx="4113228" cy="5069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84784"/>
            <a:ext cx="2967980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08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Arial Black" panose="020B0A04020102020204" pitchFamily="34" charset="0"/>
              </a:rPr>
              <a:t>Prayers of Intercession</a:t>
            </a:r>
            <a:endParaRPr lang="en-GB" b="1" dirty="0">
              <a:latin typeface="Arial Black" panose="020B0A04020102020204" pitchFamily="34" charset="0"/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772817"/>
            <a:ext cx="2591025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3607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Preparation of the Gifts</a:t>
            </a:r>
            <a:endParaRPr lang="en-GB" dirty="0">
              <a:latin typeface="Arial Black" panose="020B0A04020102020204" pitchFamily="34" charset="0"/>
            </a:endParaRP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244" y="1729396"/>
            <a:ext cx="4895512" cy="4267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2680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Take our Bread</a:t>
            </a:r>
            <a:endParaRPr lang="en-GB" dirty="0"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i="1" dirty="0" smtClean="0">
                <a:latin typeface="Arial Rounded MT Bold" panose="020F0704030504030204" pitchFamily="34" charset="0"/>
              </a:rPr>
              <a:t>Take our bread we ask you, </a:t>
            </a:r>
          </a:p>
          <a:p>
            <a:pPr marL="0" indent="0">
              <a:buNone/>
            </a:pPr>
            <a:r>
              <a:rPr lang="en-GB" sz="3600" i="1" dirty="0" smtClean="0">
                <a:latin typeface="Arial Rounded MT Bold" panose="020F0704030504030204" pitchFamily="34" charset="0"/>
              </a:rPr>
              <a:t>Take our hearts we love you, </a:t>
            </a:r>
          </a:p>
          <a:p>
            <a:pPr marL="0" indent="0">
              <a:buNone/>
            </a:pPr>
            <a:r>
              <a:rPr lang="en-GB" sz="3600" i="1" dirty="0" smtClean="0">
                <a:latin typeface="Arial Rounded MT Bold" panose="020F0704030504030204" pitchFamily="34" charset="0"/>
              </a:rPr>
              <a:t>Take our lives, oh Father ,</a:t>
            </a:r>
          </a:p>
          <a:p>
            <a:pPr marL="0" indent="0">
              <a:buNone/>
            </a:pPr>
            <a:r>
              <a:rPr lang="en-GB" sz="3600" i="1" dirty="0" smtClean="0">
                <a:latin typeface="Arial Rounded MT Bold" panose="020F0704030504030204" pitchFamily="34" charset="0"/>
              </a:rPr>
              <a:t>We are yours, we are yours. </a:t>
            </a:r>
          </a:p>
          <a:p>
            <a:pPr marL="0" indent="0">
              <a:buNone/>
            </a:pPr>
            <a:r>
              <a:rPr lang="en-GB" sz="3600" dirty="0" smtClean="0">
                <a:latin typeface="Arial Rounded MT Bold" panose="020F0704030504030204" pitchFamily="34" charset="0"/>
              </a:rPr>
              <a:t>Yours as we stand at the table you set, </a:t>
            </a:r>
          </a:p>
          <a:p>
            <a:pPr marL="0" indent="0">
              <a:buNone/>
            </a:pPr>
            <a:r>
              <a:rPr lang="en-GB" sz="3600" dirty="0" smtClean="0">
                <a:latin typeface="Arial Rounded MT Bold" panose="020F0704030504030204" pitchFamily="34" charset="0"/>
              </a:rPr>
              <a:t>Yours as we eat the bread our hearts can’t forget.</a:t>
            </a:r>
            <a:endParaRPr lang="en-GB" sz="3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1394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5576" y="836712"/>
            <a:ext cx="784887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We are the signs of your life with us yet, </a:t>
            </a:r>
          </a:p>
          <a:p>
            <a:r>
              <a:rPr lang="en-GB" sz="3600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We are yours, we are yours. </a:t>
            </a:r>
          </a:p>
          <a:p>
            <a:r>
              <a:rPr lang="en-GB" sz="3600" i="1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Your holy people stand washed in your blood, </a:t>
            </a:r>
          </a:p>
          <a:p>
            <a:r>
              <a:rPr lang="en-GB" sz="3600" i="1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Spirit-filled, yet hungry we await your food. </a:t>
            </a:r>
          </a:p>
          <a:p>
            <a:r>
              <a:rPr lang="en-GB" sz="3600" i="1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Poor though we are, we have brought ourselves to you. We are yours, we are yours. </a:t>
            </a:r>
            <a:endParaRPr lang="en-GB" sz="3600" i="1" dirty="0">
              <a:latin typeface="Arial Rounded MT Bold" panose="020F07040305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398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Liturgy of the Eucharist</a:t>
            </a:r>
            <a:endParaRPr lang="en-GB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4438" y="1701962"/>
            <a:ext cx="5755123" cy="4322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4268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404664"/>
            <a:ext cx="856895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600" i="1" dirty="0" smtClean="0">
              <a:latin typeface="Arial Black" panose="020B0A04020102020204" pitchFamily="34" charset="0"/>
            </a:endParaRPr>
          </a:p>
          <a:p>
            <a:r>
              <a:rPr lang="en-GB" sz="3600" i="1" dirty="0" smtClean="0">
                <a:latin typeface="Arial Black" panose="020B0A04020102020204" pitchFamily="34" charset="0"/>
              </a:rPr>
              <a:t>Father Peter: Blessed are you, Lord God of all creation, </a:t>
            </a:r>
          </a:p>
          <a:p>
            <a:r>
              <a:rPr lang="en-GB" sz="3600" i="1" dirty="0" smtClean="0">
                <a:latin typeface="Arial Black" panose="020B0A04020102020204" pitchFamily="34" charset="0"/>
              </a:rPr>
              <a:t>For through your goodness we have received the bread we offer you:</a:t>
            </a:r>
          </a:p>
          <a:p>
            <a:r>
              <a:rPr lang="en-GB" sz="3600" i="1" dirty="0" smtClean="0">
                <a:latin typeface="Arial Black" panose="020B0A04020102020204" pitchFamily="34" charset="0"/>
              </a:rPr>
              <a:t>Fruit of the earth and work of human hands, it will become for us the Bread of Life. </a:t>
            </a:r>
          </a:p>
          <a:p>
            <a:endParaRPr lang="en-GB" sz="3600" dirty="0">
              <a:latin typeface="Arial Black" panose="020B0A04020102020204" pitchFamily="34" charset="0"/>
            </a:endParaRPr>
          </a:p>
          <a:p>
            <a:r>
              <a:rPr lang="en-GB" sz="3600" dirty="0" smtClean="0">
                <a:latin typeface="Arial Black" panose="020B0A04020102020204" pitchFamily="34" charset="0"/>
              </a:rPr>
              <a:t>All: Blessed be God for ever. </a:t>
            </a:r>
            <a:endParaRPr lang="en-GB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266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260648"/>
            <a:ext cx="864096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i="1" dirty="0" smtClean="0">
                <a:latin typeface="Arial Black" panose="020B0A04020102020204" pitchFamily="34" charset="0"/>
              </a:rPr>
              <a:t>Father Peter: Blessed are you, Lord God of all creation, </a:t>
            </a:r>
          </a:p>
          <a:p>
            <a:r>
              <a:rPr lang="en-GB" sz="3600" i="1" dirty="0" smtClean="0">
                <a:latin typeface="Arial Black" panose="020B0A04020102020204" pitchFamily="34" charset="0"/>
              </a:rPr>
              <a:t>For through your goodness we have received the wine we offer you: </a:t>
            </a:r>
          </a:p>
          <a:p>
            <a:r>
              <a:rPr lang="en-GB" sz="3600" i="1" dirty="0" smtClean="0">
                <a:latin typeface="Arial Black" panose="020B0A04020102020204" pitchFamily="34" charset="0"/>
              </a:rPr>
              <a:t>Fruit of the vine and work of human hands, it will become our spiritual drink. </a:t>
            </a:r>
          </a:p>
          <a:p>
            <a:endParaRPr lang="en-GB" sz="3600" dirty="0">
              <a:latin typeface="Arial Black" panose="020B0A04020102020204" pitchFamily="34" charset="0"/>
            </a:endParaRPr>
          </a:p>
          <a:p>
            <a:r>
              <a:rPr lang="en-GB" sz="3600" dirty="0" smtClean="0">
                <a:latin typeface="Arial Black" panose="020B0A04020102020204" pitchFamily="34" charset="0"/>
              </a:rPr>
              <a:t>All: Blessed be God for ever. </a:t>
            </a:r>
            <a:endParaRPr lang="en-GB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8900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476672"/>
            <a:ext cx="828092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 smtClean="0"/>
              <a:t>Father Peter: Pray brethren  that my sacrifice and yours may be acceptable to God the almighty Father. </a:t>
            </a:r>
          </a:p>
          <a:p>
            <a:r>
              <a:rPr lang="en-GB" sz="2800" b="1" dirty="0" smtClean="0"/>
              <a:t>All: May the Lord accept the sacrifice at your hands for the praise and glory of his name, for our good and the good of all his holy Church. </a:t>
            </a:r>
          </a:p>
          <a:p>
            <a:r>
              <a:rPr lang="en-GB" sz="2800" b="1" dirty="0" smtClean="0"/>
              <a:t>Amen.</a:t>
            </a:r>
          </a:p>
          <a:p>
            <a:endParaRPr lang="en-GB" sz="2800" dirty="0"/>
          </a:p>
          <a:p>
            <a:r>
              <a:rPr lang="en-GB" sz="2800" i="1" dirty="0" smtClean="0"/>
              <a:t>Father Peter: The Lord be with you. </a:t>
            </a:r>
          </a:p>
          <a:p>
            <a:r>
              <a:rPr lang="en-GB" sz="2800" b="1" dirty="0" smtClean="0"/>
              <a:t>All: And with your spirit. </a:t>
            </a:r>
          </a:p>
          <a:p>
            <a:r>
              <a:rPr lang="en-GB" sz="2800" i="1" dirty="0" smtClean="0"/>
              <a:t>Father Peter: Lift up your hearts. </a:t>
            </a:r>
          </a:p>
          <a:p>
            <a:r>
              <a:rPr lang="en-GB" sz="2800" b="1" dirty="0" smtClean="0"/>
              <a:t>All: We lift them up to the Lord. </a:t>
            </a:r>
          </a:p>
          <a:p>
            <a:r>
              <a:rPr lang="en-GB" sz="2800" i="1" dirty="0" smtClean="0"/>
              <a:t>Father Peter: Let us give thanks to the Lord our God. </a:t>
            </a:r>
          </a:p>
          <a:p>
            <a:r>
              <a:rPr lang="en-GB" sz="2800" b="1" dirty="0" smtClean="0"/>
              <a:t>All: It is right and just. 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48547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The Eucharistic Prayer</a:t>
            </a:r>
            <a:endParaRPr lang="en-GB" dirty="0">
              <a:latin typeface="Arial Black" panose="020B0A04020102020204" pitchFamily="34" charset="0"/>
            </a:endParaRPr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628800"/>
            <a:ext cx="3240359" cy="4925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348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332656"/>
            <a:ext cx="8352928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Arial Black" panose="020B0A04020102020204" pitchFamily="34" charset="0"/>
              </a:rPr>
              <a:t>Holy, Holy, Holy Lord God of Hosts.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Heaven and earth are full, are full of your glory.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Hosanna ! Hosanna! 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Hosanna in the highest. 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Blessed is he who comes, who comes in the name of the Lord. </a:t>
            </a:r>
          </a:p>
          <a:p>
            <a:r>
              <a:rPr lang="en-GB" sz="3600" dirty="0">
                <a:latin typeface="Arial Black" panose="020B0A04020102020204" pitchFamily="34" charset="0"/>
              </a:rPr>
              <a:t>Hosanna ! Hosanna! </a:t>
            </a:r>
          </a:p>
          <a:p>
            <a:r>
              <a:rPr lang="en-GB" sz="3600" dirty="0">
                <a:latin typeface="Arial Black" panose="020B0A04020102020204" pitchFamily="34" charset="0"/>
              </a:rPr>
              <a:t>Hosanna in the highest.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3906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Memorial Acclamation</a:t>
            </a:r>
            <a:endParaRPr lang="en-GB" dirty="0"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>
                <a:latin typeface="Arial Black" panose="020B0A04020102020204" pitchFamily="34" charset="0"/>
              </a:rPr>
              <a:t>The Mystery of faith: </a:t>
            </a:r>
          </a:p>
          <a:p>
            <a:pPr marL="0" indent="0">
              <a:buNone/>
            </a:pPr>
            <a:endParaRPr lang="en-GB" sz="3600" dirty="0" smtClean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GB" sz="3600" dirty="0" smtClean="0">
                <a:latin typeface="Arial Black" panose="020B0A04020102020204" pitchFamily="34" charset="0"/>
              </a:rPr>
              <a:t>We proclaim your death, o Lord, </a:t>
            </a:r>
          </a:p>
          <a:p>
            <a:pPr marL="0" indent="0">
              <a:buNone/>
            </a:pPr>
            <a:r>
              <a:rPr lang="en-GB" sz="3600" dirty="0" smtClean="0">
                <a:latin typeface="Arial Black" panose="020B0A04020102020204" pitchFamily="34" charset="0"/>
              </a:rPr>
              <a:t>And profess your resurrection </a:t>
            </a:r>
          </a:p>
          <a:p>
            <a:pPr marL="0" indent="0">
              <a:buNone/>
            </a:pPr>
            <a:r>
              <a:rPr lang="en-GB" sz="3600" dirty="0" smtClean="0">
                <a:latin typeface="Arial Black" panose="020B0A04020102020204" pitchFamily="34" charset="0"/>
              </a:rPr>
              <a:t>until you come again. </a:t>
            </a:r>
            <a:endParaRPr lang="en-GB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46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The Great Amen</a:t>
            </a:r>
            <a:endParaRPr lang="en-GB" dirty="0"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 smtClean="0">
                <a:latin typeface="Arial Black" panose="020B0A04020102020204" pitchFamily="34" charset="0"/>
              </a:rPr>
              <a:t>Father Peter: Through him, and with him, and in him, </a:t>
            </a:r>
          </a:p>
          <a:p>
            <a:pPr marL="0" indent="0">
              <a:buNone/>
            </a:pPr>
            <a:r>
              <a:rPr lang="en-GB" sz="3600" dirty="0" smtClean="0">
                <a:latin typeface="Arial Black" panose="020B0A04020102020204" pitchFamily="34" charset="0"/>
              </a:rPr>
              <a:t>O God almighty Father, </a:t>
            </a:r>
          </a:p>
          <a:p>
            <a:pPr marL="0" indent="0">
              <a:buNone/>
            </a:pPr>
            <a:r>
              <a:rPr lang="en-GB" sz="3600" dirty="0" smtClean="0">
                <a:latin typeface="Arial Black" panose="020B0A04020102020204" pitchFamily="34" charset="0"/>
              </a:rPr>
              <a:t>In the unity of the Holy Spirit, all glory and honour is yours, </a:t>
            </a:r>
          </a:p>
          <a:p>
            <a:pPr marL="0" indent="0">
              <a:buNone/>
            </a:pPr>
            <a:r>
              <a:rPr lang="en-GB" sz="3600" dirty="0" smtClean="0">
                <a:latin typeface="Arial Black" panose="020B0A04020102020204" pitchFamily="34" charset="0"/>
              </a:rPr>
              <a:t>For ever and ever. </a:t>
            </a:r>
          </a:p>
          <a:p>
            <a:endParaRPr lang="en-GB" sz="3600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GB" sz="3600" dirty="0" smtClean="0">
                <a:latin typeface="Arial Black" panose="020B0A04020102020204" pitchFamily="34" charset="0"/>
              </a:rPr>
              <a:t>All: Amen.   Amen.    Amen. </a:t>
            </a:r>
            <a:endParaRPr lang="en-GB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690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Lord’s Prayer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1858"/>
            <a:ext cx="2123728" cy="2530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76872"/>
            <a:ext cx="8496944" cy="4575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9971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476672"/>
            <a:ext cx="842493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i="1" dirty="0" smtClean="0">
                <a:latin typeface="Arial Black" panose="020B0A04020102020204" pitchFamily="34" charset="0"/>
              </a:rPr>
              <a:t>Father Peter: Deliver us Lord we pray from every evil, </a:t>
            </a:r>
          </a:p>
          <a:p>
            <a:r>
              <a:rPr lang="en-GB" sz="3600" i="1" dirty="0" smtClean="0">
                <a:latin typeface="Arial Black" panose="020B0A04020102020204" pitchFamily="34" charset="0"/>
              </a:rPr>
              <a:t>Graciously grant peace in our days, </a:t>
            </a:r>
          </a:p>
          <a:p>
            <a:r>
              <a:rPr lang="en-GB" sz="3600" i="1" dirty="0" smtClean="0">
                <a:latin typeface="Arial Black" panose="020B0A04020102020204" pitchFamily="34" charset="0"/>
              </a:rPr>
              <a:t>That by the help of your mercy, </a:t>
            </a:r>
          </a:p>
          <a:p>
            <a:r>
              <a:rPr lang="en-GB" sz="3600" i="1" dirty="0" smtClean="0">
                <a:latin typeface="Arial Black" panose="020B0A04020102020204" pitchFamily="34" charset="0"/>
              </a:rPr>
              <a:t>We may always be free from sin, </a:t>
            </a:r>
          </a:p>
          <a:p>
            <a:r>
              <a:rPr lang="en-GB" sz="3600" i="1" dirty="0" smtClean="0">
                <a:latin typeface="Arial Black" panose="020B0A04020102020204" pitchFamily="34" charset="0"/>
              </a:rPr>
              <a:t>And safe from all distress, </a:t>
            </a:r>
          </a:p>
          <a:p>
            <a:r>
              <a:rPr lang="en-GB" sz="3600" i="1" dirty="0" smtClean="0">
                <a:latin typeface="Arial Black" panose="020B0A04020102020204" pitchFamily="34" charset="0"/>
              </a:rPr>
              <a:t>As we await the blessed hope, </a:t>
            </a:r>
          </a:p>
          <a:p>
            <a:r>
              <a:rPr lang="en-GB" sz="3600" i="1" dirty="0" smtClean="0">
                <a:latin typeface="Arial Black" panose="020B0A04020102020204" pitchFamily="34" charset="0"/>
              </a:rPr>
              <a:t>And the coming of our Saviour, Jesus Christ. </a:t>
            </a:r>
            <a:endParaRPr lang="en-GB" sz="3600" i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5417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b="1" dirty="0" smtClean="0"/>
              <a:t>ALL: For the Kingdom, the power and the glory are yours now and for ever.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8131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548680"/>
            <a:ext cx="820891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Arial Black" panose="020B0A04020102020204" pitchFamily="34" charset="0"/>
              </a:rPr>
              <a:t>The Sign of Peace: </a:t>
            </a:r>
          </a:p>
          <a:p>
            <a:endParaRPr lang="en-GB" sz="3600" dirty="0">
              <a:latin typeface="Arial Black" panose="020B0A04020102020204" pitchFamily="34" charset="0"/>
            </a:endParaRPr>
          </a:p>
          <a:p>
            <a:r>
              <a:rPr lang="en-GB" sz="3600" dirty="0" smtClean="0">
                <a:latin typeface="Arial Black" panose="020B0A04020102020204" pitchFamily="34" charset="0"/>
              </a:rPr>
              <a:t>Father Peter: The peace of the Lord be with you always. </a:t>
            </a:r>
          </a:p>
          <a:p>
            <a:endParaRPr lang="en-GB" sz="3600" dirty="0">
              <a:latin typeface="Arial Black" panose="020B0A04020102020204" pitchFamily="34" charset="0"/>
            </a:endParaRPr>
          </a:p>
          <a:p>
            <a:r>
              <a:rPr lang="en-GB" sz="3600" dirty="0" smtClean="0">
                <a:latin typeface="Arial Black" panose="020B0A04020102020204" pitchFamily="34" charset="0"/>
              </a:rPr>
              <a:t>ALL:  And with your spirit. </a:t>
            </a:r>
          </a:p>
          <a:p>
            <a:endParaRPr lang="en-GB" sz="3600" dirty="0">
              <a:latin typeface="Arial Black" panose="020B0A04020102020204" pitchFamily="34" charset="0"/>
            </a:endParaRPr>
          </a:p>
          <a:p>
            <a:r>
              <a:rPr lang="en-GB" sz="3600" dirty="0" smtClean="0">
                <a:latin typeface="Arial Black" panose="020B0A04020102020204" pitchFamily="34" charset="0"/>
              </a:rPr>
              <a:t>Father Peter: Let us offer each other a sign of peace.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1431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The Rite of Peace</a:t>
            </a:r>
            <a:endParaRPr lang="en-GB" dirty="0">
              <a:latin typeface="Arial Black" panose="020B0A04020102020204" pitchFamily="34" charset="0"/>
            </a:endParaRPr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9811" y="1600200"/>
            <a:ext cx="4944378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689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67544" y="332656"/>
            <a:ext cx="8352928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400" dirty="0" smtClean="0">
                <a:latin typeface="Arial Black" panose="020B0A04020102020204" pitchFamily="34" charset="0"/>
              </a:rPr>
              <a:t>Lamb of God, you take away the sins of the world,</a:t>
            </a:r>
          </a:p>
          <a:p>
            <a:r>
              <a:rPr lang="en-GB" sz="3400" dirty="0" smtClean="0">
                <a:latin typeface="Arial Black" panose="020B0A04020102020204" pitchFamily="34" charset="0"/>
              </a:rPr>
              <a:t>Have mercy on us. </a:t>
            </a:r>
          </a:p>
          <a:p>
            <a:endParaRPr lang="en-GB" sz="3400" dirty="0" smtClean="0">
              <a:latin typeface="Arial Black" panose="020B0A04020102020204" pitchFamily="34" charset="0"/>
            </a:endParaRPr>
          </a:p>
          <a:p>
            <a:r>
              <a:rPr lang="en-GB" sz="3400" dirty="0">
                <a:latin typeface="Arial Black" panose="020B0A04020102020204" pitchFamily="34" charset="0"/>
              </a:rPr>
              <a:t>Lamb of God, you take away the sins of the world,</a:t>
            </a:r>
          </a:p>
          <a:p>
            <a:r>
              <a:rPr lang="en-GB" sz="3400" dirty="0">
                <a:latin typeface="Arial Black" panose="020B0A04020102020204" pitchFamily="34" charset="0"/>
              </a:rPr>
              <a:t>Have mercy on us. </a:t>
            </a:r>
            <a:endParaRPr lang="en-GB" sz="3400" dirty="0" smtClean="0">
              <a:latin typeface="Arial Black" panose="020B0A04020102020204" pitchFamily="34" charset="0"/>
            </a:endParaRPr>
          </a:p>
          <a:p>
            <a:endParaRPr lang="en-GB" sz="3400" dirty="0">
              <a:latin typeface="Arial Black" panose="020B0A04020102020204" pitchFamily="34" charset="0"/>
            </a:endParaRPr>
          </a:p>
          <a:p>
            <a:r>
              <a:rPr lang="en-GB" sz="3400" dirty="0">
                <a:latin typeface="Arial Black" panose="020B0A04020102020204" pitchFamily="34" charset="0"/>
              </a:rPr>
              <a:t>Lamb of God, you take away the sins of the world,</a:t>
            </a:r>
          </a:p>
          <a:p>
            <a:r>
              <a:rPr lang="en-GB" sz="3400" dirty="0" smtClean="0">
                <a:latin typeface="Arial Black" panose="020B0A04020102020204" pitchFamily="34" charset="0"/>
              </a:rPr>
              <a:t>Grant us peace.  </a:t>
            </a:r>
            <a:endParaRPr lang="en-GB" sz="3400" dirty="0">
              <a:latin typeface="Arial Black" panose="020B0A04020102020204" pitchFamily="34" charset="0"/>
            </a:endParaRPr>
          </a:p>
          <a:p>
            <a:endParaRPr lang="en-GB" sz="3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100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260648"/>
            <a:ext cx="871296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i="1" dirty="0" smtClean="0">
                <a:latin typeface="+mj-lt"/>
              </a:rPr>
              <a:t>Father Peter: Behold the Lamb of God. Behold him who takes away the sins of the world. Blessed are those called to the supper of the lamb. </a:t>
            </a:r>
          </a:p>
          <a:p>
            <a:endParaRPr lang="en-GB" sz="3600" b="1" i="1" dirty="0" smtClean="0">
              <a:latin typeface="+mj-lt"/>
            </a:endParaRPr>
          </a:p>
          <a:p>
            <a:endParaRPr lang="en-GB" sz="3600" b="1" i="1" dirty="0">
              <a:latin typeface="+mj-lt"/>
            </a:endParaRPr>
          </a:p>
          <a:p>
            <a:r>
              <a:rPr lang="en-GB" sz="3600" b="1" i="1" dirty="0" smtClean="0">
                <a:latin typeface="+mj-lt"/>
              </a:rPr>
              <a:t>All: Lord, I am not worthy that you should enter under my roof, but only say the word and my soul shall be healed. </a:t>
            </a:r>
            <a:endParaRPr lang="en-GB" sz="3600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34496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Holy Communion</a:t>
            </a:r>
            <a:endParaRPr lang="en-GB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506" y="2015933"/>
            <a:ext cx="5114987" cy="369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8931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Prayer after Communion</a:t>
            </a:r>
            <a:endParaRPr lang="en-GB" b="1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0264" y="1600200"/>
            <a:ext cx="4163471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739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Concluding Rite</a:t>
            </a:r>
            <a:endParaRPr lang="en-GB" b="1" u="sng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844824"/>
            <a:ext cx="1683331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15616" y="1628800"/>
            <a:ext cx="54006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Father Peter: The Lord be with you. </a:t>
            </a:r>
          </a:p>
          <a:p>
            <a:endParaRPr lang="en-GB" dirty="0"/>
          </a:p>
          <a:p>
            <a:r>
              <a:rPr lang="en-GB" sz="2800" dirty="0" smtClean="0">
                <a:latin typeface="Arial Black" panose="020B0A04020102020204" pitchFamily="34" charset="0"/>
              </a:rPr>
              <a:t>All : And with your spirit. </a:t>
            </a:r>
          </a:p>
          <a:p>
            <a:endParaRPr lang="en-GB" dirty="0">
              <a:latin typeface="Arial Black" panose="020B0A04020102020204" pitchFamily="34" charset="0"/>
            </a:endParaRPr>
          </a:p>
          <a:p>
            <a:r>
              <a:rPr lang="en-GB" sz="2000" b="1" dirty="0" smtClean="0"/>
              <a:t>Father Peter: May Almighty God bless you, in the name of the Father and of the Son and of the Holy Spirit. </a:t>
            </a:r>
          </a:p>
          <a:p>
            <a:endParaRPr lang="en-GB" dirty="0"/>
          </a:p>
          <a:p>
            <a:r>
              <a:rPr lang="en-GB" sz="2800" b="1" dirty="0" smtClean="0">
                <a:latin typeface="Arial Black" panose="020B0A04020102020204" pitchFamily="34" charset="0"/>
              </a:rPr>
              <a:t>All: Amen</a:t>
            </a:r>
          </a:p>
          <a:p>
            <a:endParaRPr lang="en-GB" dirty="0"/>
          </a:p>
          <a:p>
            <a:r>
              <a:rPr lang="en-GB" sz="2400" b="1" dirty="0" smtClean="0"/>
              <a:t>Father Peter: Go in peace to love and serve the Lord. </a:t>
            </a:r>
          </a:p>
          <a:p>
            <a:endParaRPr lang="en-GB" sz="2800" b="1" dirty="0"/>
          </a:p>
          <a:p>
            <a:r>
              <a:rPr lang="en-GB" sz="2800" dirty="0" smtClean="0">
                <a:latin typeface="Arial Black" panose="020B0A04020102020204" pitchFamily="34" charset="0"/>
              </a:rPr>
              <a:t>All: Thanks be to God. </a:t>
            </a:r>
          </a:p>
        </p:txBody>
      </p:sp>
    </p:spTree>
    <p:extLst>
      <p:ext uri="{BB962C8B-B14F-4D97-AF65-F5344CB8AC3E}">
        <p14:creationId xmlns:p14="http://schemas.microsoft.com/office/powerpoint/2010/main" val="3084974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764704"/>
            <a:ext cx="86409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i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The Kingdom of Heaven</a:t>
            </a:r>
          </a:p>
          <a:p>
            <a:endParaRPr lang="en-GB" sz="3600" b="1" i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Kingdom, 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kingdom, </a:t>
            </a:r>
          </a:p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Of heaven, of heaven, </a:t>
            </a:r>
          </a:p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The kingdom of heaven is yours. </a:t>
            </a:r>
          </a:p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A new world, a new world, </a:t>
            </a:r>
          </a:p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In Jesus, in Jesus, </a:t>
            </a:r>
          </a:p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A new world in Jesus is yours. </a:t>
            </a:r>
          </a:p>
        </p:txBody>
      </p:sp>
    </p:spTree>
    <p:extLst>
      <p:ext uri="{BB962C8B-B14F-4D97-AF65-F5344CB8AC3E}">
        <p14:creationId xmlns:p14="http://schemas.microsoft.com/office/powerpoint/2010/main" val="1117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0713" y="148680"/>
            <a:ext cx="871296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Blessed are you who hunger for right: </a:t>
            </a:r>
          </a:p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For you shall be satisfied. </a:t>
            </a:r>
          </a:p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Blessed are you the merciful ones: </a:t>
            </a:r>
          </a:p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For you shall be pardoned too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3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Blessed are you who suffer for right: </a:t>
            </a:r>
          </a:p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The Heavenly Kingdom is yours. </a:t>
            </a:r>
          </a:p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Blessed are you who suffer for me:</a:t>
            </a:r>
          </a:p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For you shall reap your reward.</a:t>
            </a:r>
          </a:p>
          <a:p>
            <a:endParaRPr lang="en-GB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903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2339181"/>
            <a:ext cx="38100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905000"/>
            <a:ext cx="38100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913" y="-1204913"/>
            <a:ext cx="9267826" cy="9267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1305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1363</TotalTime>
  <Words>1477</Words>
  <Application>Microsoft Office PowerPoint</Application>
  <PresentationFormat>On-screen Show (4:3)</PresentationFormat>
  <Paragraphs>209</Paragraphs>
  <Slides>47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2" baseType="lpstr">
      <vt:lpstr>Arial</vt:lpstr>
      <vt:lpstr>Arial Black</vt:lpstr>
      <vt:lpstr>Arial Rounded MT Bold</vt:lpstr>
      <vt:lpstr>Calibri</vt:lpstr>
      <vt:lpstr>Office Theme</vt:lpstr>
      <vt:lpstr>YEAR 6 CLASS MASS</vt:lpstr>
      <vt:lpstr>God’s greatest gift is the gift of love</vt:lpstr>
      <vt:lpstr> </vt:lpstr>
      <vt:lpstr>The Introductory Rites</vt:lpstr>
      <vt:lpstr>Greeting</vt:lpstr>
      <vt:lpstr>Introduction to the Mass</vt:lpstr>
      <vt:lpstr>The Penitential Rite</vt:lpstr>
      <vt:lpstr>PowerPoint Presentation</vt:lpstr>
      <vt:lpstr>PowerPoint Presentation</vt:lpstr>
      <vt:lpstr>PowerPoint Presentation</vt:lpstr>
      <vt:lpstr>PowerPoint Presentation</vt:lpstr>
      <vt:lpstr>Opening Prayer</vt:lpstr>
      <vt:lpstr>Liturgy of the Word</vt:lpstr>
      <vt:lpstr>PowerPoint Presentation</vt:lpstr>
      <vt:lpstr>Introduction to the Gospel</vt:lpstr>
      <vt:lpstr>Gospel Acclamation: Listen to Jesus</vt:lpstr>
      <vt:lpstr>PowerPoint Presentation</vt:lpstr>
      <vt:lpstr>PowerPoint Presentation</vt:lpstr>
      <vt:lpstr>The Gospel</vt:lpstr>
      <vt:lpstr>PowerPoint Presentation</vt:lpstr>
      <vt:lpstr>PowerPoint Presentation</vt:lpstr>
      <vt:lpstr>The Homily</vt:lpstr>
      <vt:lpstr>Prayers of Intercession</vt:lpstr>
      <vt:lpstr>Preparation of the Gifts</vt:lpstr>
      <vt:lpstr>Take our Bread</vt:lpstr>
      <vt:lpstr>PowerPoint Presentation</vt:lpstr>
      <vt:lpstr>Liturgy of the Eucharist</vt:lpstr>
      <vt:lpstr>PowerPoint Presentation</vt:lpstr>
      <vt:lpstr>PowerPoint Presentation</vt:lpstr>
      <vt:lpstr>PowerPoint Presentation</vt:lpstr>
      <vt:lpstr>The Eucharistic Prayer</vt:lpstr>
      <vt:lpstr>PowerPoint Presentation</vt:lpstr>
      <vt:lpstr>Memorial Acclamation</vt:lpstr>
      <vt:lpstr>The Great Amen</vt:lpstr>
      <vt:lpstr>The Lord’s Prayer</vt:lpstr>
      <vt:lpstr>PowerPoint Presentation</vt:lpstr>
      <vt:lpstr>PowerPoint Presentation</vt:lpstr>
      <vt:lpstr>PowerPoint Presentation</vt:lpstr>
      <vt:lpstr>The Rite of Peace</vt:lpstr>
      <vt:lpstr>PowerPoint Presentation</vt:lpstr>
      <vt:lpstr>PowerPoint Presentation</vt:lpstr>
      <vt:lpstr>Holy Communion</vt:lpstr>
      <vt:lpstr>Prayer after Communion</vt:lpstr>
      <vt:lpstr>Concluding Rite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CLASS MASS</dc:title>
  <dc:creator>SACPmrhodes</dc:creator>
  <cp:lastModifiedBy>mrhodes</cp:lastModifiedBy>
  <cp:revision>27</cp:revision>
  <dcterms:created xsi:type="dcterms:W3CDTF">2015-10-19T15:06:57Z</dcterms:created>
  <dcterms:modified xsi:type="dcterms:W3CDTF">2020-02-25T13:53:07Z</dcterms:modified>
</cp:coreProperties>
</file>