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96" r:id="rId2"/>
    <p:sldId id="271" r:id="rId3"/>
    <p:sldId id="292" r:id="rId4"/>
    <p:sldId id="293" r:id="rId5"/>
    <p:sldId id="273" r:id="rId6"/>
    <p:sldId id="274" r:id="rId7"/>
    <p:sldId id="297" r:id="rId8"/>
    <p:sldId id="267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13/09/2019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SYMBOLIC ACTION – FIRST AND LAST IN THE QUEUE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7773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7DA329-282F-49CB-816B-234C1E135538}" type="slidenum">
              <a:rPr lang="en-GB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GB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GO FORTH - MISSION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029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13/09/2019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13/09/2019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13/09/2019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13/09/2019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13/09/2019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13/09/2019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13/09/2019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0856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575" y="1600446"/>
            <a:ext cx="4644697" cy="438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38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Luke </a:t>
            </a:r>
            <a:r>
              <a:rPr lang="en-GB" dirty="0" smtClean="0">
                <a:solidFill>
                  <a:srgbClr val="0070C0"/>
                </a:solidFill>
              </a:rPr>
              <a:t>15:1-32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i="1" dirty="0" smtClean="0">
                <a:solidFill>
                  <a:srgbClr val="0070C0"/>
                </a:solidFill>
              </a:rPr>
              <a:t>The Lord be with you.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And with your spirit</a:t>
            </a:r>
          </a:p>
          <a:p>
            <a:r>
              <a:rPr lang="en-GB" sz="4000" i="1" dirty="0" smtClean="0">
                <a:solidFill>
                  <a:srgbClr val="0070C0"/>
                </a:solidFill>
              </a:rPr>
              <a:t>A reading from the Holy Gospel according to Luke.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Glory to you, O Lord.</a:t>
            </a:r>
            <a:endParaRPr lang="en-GB" sz="40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202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Luke </a:t>
            </a:r>
            <a:r>
              <a:rPr lang="en-GB" dirty="0" smtClean="0">
                <a:solidFill>
                  <a:srgbClr val="0070C0"/>
                </a:solidFill>
              </a:rPr>
              <a:t>15:1-32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i="1" dirty="0" smtClean="0"/>
          </a:p>
          <a:p>
            <a:endParaRPr lang="en-GB" i="1" dirty="0"/>
          </a:p>
          <a:p>
            <a:endParaRPr lang="en-GB" i="1" dirty="0" smtClean="0"/>
          </a:p>
          <a:p>
            <a:r>
              <a:rPr lang="en-GB" sz="4400" i="1" dirty="0" smtClean="0">
                <a:solidFill>
                  <a:srgbClr val="0070C0"/>
                </a:solidFill>
              </a:rPr>
              <a:t>The Gospel of the Lord</a:t>
            </a:r>
          </a:p>
          <a:p>
            <a:r>
              <a:rPr lang="en-GB" sz="4400" b="1" dirty="0" smtClean="0">
                <a:solidFill>
                  <a:srgbClr val="0070C0"/>
                </a:solidFill>
              </a:rPr>
              <a:t>Praise to you, Lord Jesus Christ.</a:t>
            </a:r>
            <a:endParaRPr lang="en-GB" sz="44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306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smtClean="0">
                <a:solidFill>
                  <a:srgbClr val="0070C0"/>
                </a:solidFill>
              </a:rPr>
              <a:t>Let us pray.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endParaRPr lang="en-GB" altLang="en-US" dirty="0" smtClean="0"/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Dear Lord</a:t>
            </a:r>
            <a:r>
              <a:rPr lang="en-GB" altLang="en-US" sz="2800" dirty="0" smtClean="0">
                <a:solidFill>
                  <a:srgbClr val="0070C0"/>
                </a:solidFill>
              </a:rPr>
              <a:t>,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As we reflect on the parable of the prodigal son,</a:t>
            </a:r>
            <a:endParaRPr lang="en-GB" altLang="en-US" sz="2800" dirty="0" smtClean="0">
              <a:solidFill>
                <a:srgbClr val="0070C0"/>
              </a:solidFill>
            </a:endParaRPr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help us to always show love and forgiveness to others.</a:t>
            </a:r>
            <a:endParaRPr lang="en-GB" altLang="en-US" sz="2800" dirty="0" smtClean="0">
              <a:solidFill>
                <a:srgbClr val="0070C0"/>
              </a:solidFill>
            </a:endParaRPr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Amen.</a:t>
            </a:r>
          </a:p>
          <a:p>
            <a:pPr marL="0" indent="0" eaLnBrk="1" hangingPunct="1"/>
            <a:endParaRPr lang="en-GB" altLang="en-US" dirty="0" smtClean="0"/>
          </a:p>
        </p:txBody>
      </p:sp>
      <p:pic>
        <p:nvPicPr>
          <p:cNvPr id="10244" name="Picture 2" descr="prayer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4450"/>
            <a:ext cx="2016125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638" y="5084763"/>
            <a:ext cx="1538287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2" descr="prayer clip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5300663"/>
            <a:ext cx="1538287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520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000" i="1" dirty="0" smtClean="0">
                <a:solidFill>
                  <a:srgbClr val="0070C0"/>
                </a:solidFill>
              </a:rPr>
              <a:t/>
            </a:r>
            <a:br>
              <a:rPr lang="en-GB" sz="2000" i="1" dirty="0" smtClean="0">
                <a:solidFill>
                  <a:srgbClr val="0070C0"/>
                </a:solidFill>
              </a:rPr>
            </a:br>
            <a:r>
              <a:rPr lang="en-GB" sz="2000" dirty="0" smtClean="0">
                <a:solidFill>
                  <a:srgbClr val="0070C0"/>
                </a:solidFill>
              </a:rPr>
              <a:t>Is there anyone </a:t>
            </a:r>
            <a:r>
              <a:rPr lang="en-GB" sz="2000" dirty="0" smtClean="0">
                <a:solidFill>
                  <a:srgbClr val="0070C0"/>
                </a:solidFill>
              </a:rPr>
              <a:t>that we need to forgive</a:t>
            </a:r>
            <a:r>
              <a:rPr lang="en-GB" sz="2000" dirty="0" smtClean="0">
                <a:solidFill>
                  <a:srgbClr val="0070C0"/>
                </a:solidFill>
              </a:rPr>
              <a:t>? How can we show that we forgive them?</a:t>
            </a:r>
            <a:endParaRPr lang="en-GB" sz="2000" i="1" dirty="0">
              <a:solidFill>
                <a:srgbClr val="0070C0"/>
              </a:solidFill>
            </a:endParaRPr>
          </a:p>
        </p:txBody>
      </p:sp>
      <p:pic>
        <p:nvPicPr>
          <p:cNvPr id="3081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553761"/>
            <a:ext cx="8229600" cy="2618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7" y="3424237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125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482</TotalTime>
  <Words>93</Words>
  <Application>Microsoft Office PowerPoint</Application>
  <PresentationFormat>On-screen Show (4:3)</PresentationFormat>
  <Paragraphs>25</Paragraphs>
  <Slides>8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Luke 15:1-32</vt:lpstr>
      <vt:lpstr>Luke 15:1-32</vt:lpstr>
      <vt:lpstr>PowerPoint Presentation</vt:lpstr>
      <vt:lpstr>PowerPoint Presentation</vt:lpstr>
      <vt:lpstr>Let us pray.</vt:lpstr>
      <vt:lpstr> Is there anyone that we need to forgive? How can we show that we forgive them?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35</cp:revision>
  <dcterms:created xsi:type="dcterms:W3CDTF">2017-04-26T10:13:58Z</dcterms:created>
  <dcterms:modified xsi:type="dcterms:W3CDTF">2019-09-13T12:28:41Z</dcterms:modified>
</cp:coreProperties>
</file>