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handoutMasterIdLst>
    <p:handoutMasterId r:id="rId12"/>
  </p:handoutMasterIdLst>
  <p:sldIdLst>
    <p:sldId id="263" r:id="rId3"/>
    <p:sldId id="257" r:id="rId4"/>
    <p:sldId id="261" r:id="rId5"/>
    <p:sldId id="264" r:id="rId6"/>
    <p:sldId id="265" r:id="rId7"/>
    <p:sldId id="266" r:id="rId8"/>
    <p:sldId id="267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BC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126" autoAdjust="0"/>
  </p:normalViewPr>
  <p:slideViewPr>
    <p:cSldViewPr>
      <p:cViewPr varScale="1">
        <p:scale>
          <a:sx n="57" d="100"/>
          <a:sy n="5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2D6C98-99C1-47A7-91B5-B678883CE31A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6E336-0FD6-400F-BB49-95F507568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69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9B8C6-1173-4821-8F6E-8E3E99A08E02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5AC527-0D3D-4CD9-9F8E-D9A19DF7B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362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96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Read the Star names and descriptions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095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660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52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96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964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AC527-0D3D-4CD9-9F8E-D9A19DF7BD1E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095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635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46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9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350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335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195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738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467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834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31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2062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09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520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21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712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0209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28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2766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054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7186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482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26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DB16A-AD7B-46D8-9654-8A5DDEE9844D}" type="datetimeFigureOut">
              <a:rPr lang="en-GB" smtClean="0"/>
              <a:t>04/09/2015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7A302-1506-488E-9606-61531F54D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116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DB16A-AD7B-46D8-9654-8A5DDEE9844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04/09/2015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7A302-1506-488E-9606-61531F54DE56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09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908720"/>
            <a:ext cx="77574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chemeClr val="bg1"/>
                </a:solidFill>
                <a:latin typeface="OCR A Extended" pitchFamily="50" charset="0"/>
              </a:rPr>
              <a:t>New Beginnings…</a:t>
            </a:r>
          </a:p>
          <a:p>
            <a:r>
              <a:rPr lang="en-GB" sz="4400" b="1" dirty="0" smtClean="0">
                <a:solidFill>
                  <a:schemeClr val="bg1"/>
                </a:solidFill>
                <a:latin typeface="OCR A Extended" pitchFamily="50" charset="0"/>
              </a:rPr>
              <a:t>Lets start off as we mean to go on!</a:t>
            </a:r>
            <a:endParaRPr lang="en-GB" sz="4400" b="1" dirty="0">
              <a:solidFill>
                <a:schemeClr val="bg1"/>
              </a:solidFill>
              <a:latin typeface="OCR A Extend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54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735" y="6602"/>
            <a:ext cx="939653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 smtClean="0">
                <a:solidFill>
                  <a:schemeClr val="bg1"/>
                </a:solidFill>
                <a:latin typeface="OCR A Extended" pitchFamily="50" charset="0"/>
              </a:rPr>
              <a:t>Growth </a:t>
            </a:r>
            <a:r>
              <a:rPr lang="en-GB" sz="7200" b="1" dirty="0" err="1" smtClean="0">
                <a:solidFill>
                  <a:schemeClr val="bg1"/>
                </a:solidFill>
                <a:latin typeface="OCR A Extended" pitchFamily="50" charset="0"/>
              </a:rPr>
              <a:t>Mindset</a:t>
            </a:r>
            <a:endParaRPr lang="en-GB" sz="7200" b="1" dirty="0" smtClean="0">
              <a:solidFill>
                <a:schemeClr val="bg1"/>
              </a:solidFill>
              <a:latin typeface="OCR A Extended" pitchFamily="50" charset="0"/>
            </a:endParaRPr>
          </a:p>
          <a:p>
            <a:endParaRPr lang="en-GB" sz="6000" dirty="0">
              <a:solidFill>
                <a:schemeClr val="bg1"/>
              </a:solidFill>
              <a:latin typeface="OCR A Extended" pitchFamily="50" charset="0"/>
            </a:endParaRPr>
          </a:p>
          <a:p>
            <a:r>
              <a:rPr lang="en-GB" sz="6000" dirty="0" smtClean="0">
                <a:solidFill>
                  <a:schemeClr val="bg1"/>
                </a:solidFill>
                <a:latin typeface="OCR A Extended" pitchFamily="50" charset="0"/>
              </a:rPr>
              <a:t>Understand that we can improve ourselves and get better.</a:t>
            </a:r>
            <a:endParaRPr lang="en-GB" sz="6000" dirty="0">
              <a:solidFill>
                <a:schemeClr val="bg1"/>
              </a:solidFill>
              <a:latin typeface="OCR A Extend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82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Point Star 2"/>
          <p:cNvSpPr/>
          <p:nvPr/>
        </p:nvSpPr>
        <p:spPr>
          <a:xfrm>
            <a:off x="683568" y="620688"/>
            <a:ext cx="3312368" cy="280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4283968" y="260648"/>
            <a:ext cx="3312368" cy="280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350454" y="3498859"/>
            <a:ext cx="3312368" cy="280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5831632" y="2492896"/>
            <a:ext cx="3312368" cy="280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3203848" y="3096673"/>
            <a:ext cx="3312368" cy="280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03648" y="1499300"/>
            <a:ext cx="2592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</a:rPr>
              <a:t>Hard Work!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66335" y="1083801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</a:rPr>
              <a:t>Commitment!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5834" y="4456892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</a:rPr>
              <a:t>Tenacity!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38122" y="3897051"/>
            <a:ext cx="3645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</a:rPr>
              <a:t>Resilience!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62891" y="3218454"/>
            <a:ext cx="3645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bg1"/>
                </a:solidFill>
              </a:rPr>
              <a:t>Challenge!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0454" y="205189"/>
            <a:ext cx="64537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i="1" dirty="0" smtClean="0">
                <a:solidFill>
                  <a:schemeClr val="bg1"/>
                </a:solidFill>
              </a:rPr>
              <a:t>REACH FOR THE STARS!</a:t>
            </a:r>
            <a:endParaRPr lang="en-GB" sz="4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94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harlotte\AppData\Local\Microsoft\Windows\Temporary Internet Files\Content.IE5\L3F8UO25\free_alien_cartoon_character_1_by_hugoo13-d390lq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35737"/>
            <a:ext cx="4576097" cy="411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harlotte\AppData\Local\Microsoft\Windows\Temporary Internet Files\Content.IE5\UEV7GXXD\large-alien-invader-cartoon-comic-166.6-12367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43" y="3365113"/>
            <a:ext cx="3852448" cy="355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ular Callout 1"/>
          <p:cNvSpPr/>
          <p:nvPr/>
        </p:nvSpPr>
        <p:spPr>
          <a:xfrm>
            <a:off x="509738" y="188640"/>
            <a:ext cx="4206278" cy="309634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/>
              <a:t>I’ll never be able</a:t>
            </a:r>
          </a:p>
          <a:p>
            <a:pPr algn="ctr"/>
            <a:r>
              <a:rPr lang="en-GB" sz="4800" dirty="0" smtClean="0"/>
              <a:t> to fly the </a:t>
            </a:r>
          </a:p>
          <a:p>
            <a:pPr algn="ctr"/>
            <a:r>
              <a:rPr lang="en-GB" sz="4800" dirty="0" smtClean="0"/>
              <a:t>space ship…</a:t>
            </a:r>
            <a:endParaRPr lang="en-GB" sz="4800" dirty="0"/>
          </a:p>
        </p:txBody>
      </p:sp>
      <p:sp>
        <p:nvSpPr>
          <p:cNvPr id="7" name="Rectangular Callout 6"/>
          <p:cNvSpPr/>
          <p:nvPr/>
        </p:nvSpPr>
        <p:spPr>
          <a:xfrm>
            <a:off x="5364088" y="414849"/>
            <a:ext cx="3108029" cy="242088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/>
              <a:t>Not yet…</a:t>
            </a:r>
          </a:p>
          <a:p>
            <a:pPr algn="ctr"/>
            <a:r>
              <a:rPr lang="en-GB" sz="3200" b="1" dirty="0" smtClean="0"/>
              <a:t>Let‘s keep trying, </a:t>
            </a:r>
          </a:p>
          <a:p>
            <a:pPr algn="ctr"/>
            <a:r>
              <a:rPr lang="en-GB" sz="3200" b="1" dirty="0" smtClean="0"/>
              <a:t>you can learn </a:t>
            </a:r>
          </a:p>
          <a:p>
            <a:pPr algn="ctr"/>
            <a:r>
              <a:rPr lang="en-GB" sz="3200" b="1" dirty="0" smtClean="0"/>
              <a:t>to do it!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80785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908720"/>
            <a:ext cx="77574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chemeClr val="bg1"/>
                </a:solidFill>
                <a:latin typeface="OCR A Extended" pitchFamily="50" charset="0"/>
              </a:rPr>
              <a:t>New Beginnings…</a:t>
            </a:r>
          </a:p>
          <a:p>
            <a:endParaRPr lang="en-GB" sz="4400" b="1" dirty="0" smtClean="0">
              <a:solidFill>
                <a:schemeClr val="bg1"/>
              </a:solidFill>
              <a:latin typeface="OCR A Extended" pitchFamily="50" charset="0"/>
            </a:endParaRPr>
          </a:p>
          <a:p>
            <a:r>
              <a:rPr lang="en-GB" sz="4400" b="1" dirty="0" smtClean="0">
                <a:solidFill>
                  <a:schemeClr val="bg1"/>
                </a:solidFill>
                <a:latin typeface="OCR A Extended" pitchFamily="50" charset="0"/>
              </a:rPr>
              <a:t>Let’s make this school year the best one yet!</a:t>
            </a:r>
            <a:endParaRPr lang="en-GB" sz="4400" b="1" dirty="0">
              <a:solidFill>
                <a:schemeClr val="bg1"/>
              </a:solidFill>
              <a:latin typeface="OCR A Extended" pitchFamily="50" charset="0"/>
            </a:endParaRPr>
          </a:p>
        </p:txBody>
      </p:sp>
      <p:pic>
        <p:nvPicPr>
          <p:cNvPr id="2050" name="Picture 2" descr="C:\Users\charlotte\AppData\Local\Microsoft\Windows\Temporary Internet Files\Content.IE5\GUMUEEP4\alient-clip-art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435"/>
            <a:ext cx="48970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ular Callout 1"/>
          <p:cNvSpPr/>
          <p:nvPr/>
        </p:nvSpPr>
        <p:spPr>
          <a:xfrm>
            <a:off x="3779912" y="28435"/>
            <a:ext cx="4896544" cy="475252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/>
              <a:t>DISCUSS…</a:t>
            </a:r>
          </a:p>
          <a:p>
            <a:pPr algn="ctr"/>
            <a:r>
              <a:rPr lang="en-GB" sz="3200" b="1" dirty="0" smtClean="0"/>
              <a:t>What challenge will you set yourself  for this NEW </a:t>
            </a:r>
            <a:r>
              <a:rPr lang="en-GB" sz="3200" b="1" dirty="0"/>
              <a:t>BEGINNING</a:t>
            </a:r>
            <a:r>
              <a:rPr lang="en-GB" sz="3200" b="1" dirty="0" smtClean="0"/>
              <a:t>?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What will you concentrate on improving</a:t>
            </a:r>
            <a:r>
              <a:rPr lang="en-GB" sz="3200" b="1" dirty="0" smtClean="0"/>
              <a:t>?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30664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908720"/>
            <a:ext cx="775746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>
                <a:solidFill>
                  <a:schemeClr val="bg1"/>
                </a:solidFill>
                <a:latin typeface="OCR A Extended" pitchFamily="50" charset="0"/>
              </a:rPr>
              <a:t>New Beginnings…</a:t>
            </a:r>
          </a:p>
          <a:p>
            <a:endParaRPr lang="en-GB" sz="4400" b="1" dirty="0" smtClean="0">
              <a:solidFill>
                <a:schemeClr val="bg1"/>
              </a:solidFill>
              <a:latin typeface="OCR A Extended" pitchFamily="50" charset="0"/>
            </a:endParaRPr>
          </a:p>
          <a:p>
            <a:r>
              <a:rPr lang="en-GB" sz="4400" b="1" dirty="0" smtClean="0">
                <a:solidFill>
                  <a:schemeClr val="bg1"/>
                </a:solidFill>
                <a:latin typeface="OCR A Extended" pitchFamily="50" charset="0"/>
              </a:rPr>
              <a:t>Let’s make this school year the best one yet!</a:t>
            </a:r>
            <a:endParaRPr lang="en-GB" sz="4400" b="1" dirty="0">
              <a:solidFill>
                <a:schemeClr val="bg1"/>
              </a:solidFill>
              <a:latin typeface="OCR A Extended" pitchFamily="50" charset="0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3779912" y="28435"/>
            <a:ext cx="4896544" cy="475252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/>
              <a:t>DISCUSS…</a:t>
            </a:r>
          </a:p>
          <a:p>
            <a:pPr algn="ctr"/>
            <a:r>
              <a:rPr lang="en-GB" sz="3200" b="1" dirty="0" smtClean="0"/>
              <a:t>What </a:t>
            </a:r>
            <a:r>
              <a:rPr lang="en-GB" sz="3200" b="1" dirty="0"/>
              <a:t>do you already have that will help</a:t>
            </a:r>
            <a:r>
              <a:rPr lang="en-GB" sz="3200" b="1" dirty="0" smtClean="0"/>
              <a:t>?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What do you need to develop?</a:t>
            </a:r>
          </a:p>
        </p:txBody>
      </p:sp>
      <p:pic>
        <p:nvPicPr>
          <p:cNvPr id="3074" name="Picture 2" descr="C:\Users\charlotte\AppData\Local\Microsoft\Windows\Temporary Internet Files\Content.IE5\7CXOHGPM\alien-312555_64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5" y="28434"/>
            <a:ext cx="3456383" cy="671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25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CHALLENGE AND CELEBRATE…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your class- think of a ways you will develop your GROWTH MIND SET…</a:t>
            </a:r>
          </a:p>
          <a:p>
            <a:r>
              <a:rPr lang="en-GB" dirty="0" smtClean="0"/>
              <a:t>Come back and celebrate how you have developed…</a:t>
            </a:r>
          </a:p>
          <a:p>
            <a:r>
              <a:rPr lang="en-GB" dirty="0" smtClean="0"/>
              <a:t>At the next SEAL assembly, present the ways you have developed your GROWTH MINDSET  and made a positive NEW BEGINNING to our new school year…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351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735" y="6602"/>
            <a:ext cx="939653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prstClr val="white"/>
                </a:solidFill>
                <a:latin typeface="OCR A Extended" pitchFamily="50" charset="0"/>
              </a:rPr>
              <a:t>DREAM IT…</a:t>
            </a:r>
          </a:p>
          <a:p>
            <a:r>
              <a:rPr lang="en-GB" sz="6000" dirty="0">
                <a:solidFill>
                  <a:prstClr val="white"/>
                </a:solidFill>
                <a:latin typeface="OCR A Extended" pitchFamily="50" charset="0"/>
              </a:rPr>
              <a:t> </a:t>
            </a:r>
            <a:r>
              <a:rPr lang="en-GB" sz="6000" dirty="0" smtClean="0">
                <a:solidFill>
                  <a:prstClr val="white"/>
                </a:solidFill>
                <a:latin typeface="OCR A Extended" pitchFamily="50" charset="0"/>
              </a:rPr>
              <a:t>   BELIEVE IT…</a:t>
            </a:r>
          </a:p>
          <a:p>
            <a:r>
              <a:rPr lang="en-GB" sz="6000" dirty="0">
                <a:solidFill>
                  <a:prstClr val="white"/>
                </a:solidFill>
                <a:latin typeface="OCR A Extended" pitchFamily="50" charset="0"/>
              </a:rPr>
              <a:t> </a:t>
            </a:r>
            <a:r>
              <a:rPr lang="en-GB" sz="6000" dirty="0" smtClean="0">
                <a:solidFill>
                  <a:prstClr val="white"/>
                </a:solidFill>
                <a:latin typeface="OCR A Extended" pitchFamily="50" charset="0"/>
              </a:rPr>
              <a:t>       ACHIEVE IT…</a:t>
            </a:r>
          </a:p>
          <a:p>
            <a:endParaRPr lang="en-GB" sz="6000" dirty="0">
              <a:solidFill>
                <a:prstClr val="white"/>
              </a:solidFill>
              <a:latin typeface="OCR A Extended" pitchFamily="50" charset="0"/>
            </a:endParaRPr>
          </a:p>
          <a:p>
            <a:r>
              <a:rPr lang="en-GB" sz="4400" i="1" dirty="0" smtClean="0">
                <a:solidFill>
                  <a:prstClr val="white"/>
                </a:solidFill>
                <a:latin typeface="OCR A Extended" pitchFamily="50" charset="0"/>
              </a:rPr>
              <a:t>How will you make a change to ensure success?</a:t>
            </a:r>
            <a:endParaRPr lang="en-GB" sz="4400" i="1" dirty="0">
              <a:solidFill>
                <a:prstClr val="white"/>
              </a:solidFill>
              <a:latin typeface="OCR A Extende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51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1057</TotalTime>
  <Words>219</Words>
  <Application>Microsoft Office PowerPoint</Application>
  <PresentationFormat>On-screen Show (4:3)</PresentationFormat>
  <Paragraphs>49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 AND CELEBRATE…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Wood</dc:creator>
  <cp:lastModifiedBy>sacpcclowes</cp:lastModifiedBy>
  <cp:revision>36</cp:revision>
  <cp:lastPrinted>2015-09-03T21:23:53Z</cp:lastPrinted>
  <dcterms:created xsi:type="dcterms:W3CDTF">2014-03-03T17:02:14Z</dcterms:created>
  <dcterms:modified xsi:type="dcterms:W3CDTF">2015-09-04T11:58:09Z</dcterms:modified>
</cp:coreProperties>
</file>