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58" r:id="rId4"/>
    <p:sldId id="259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16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5E11E-758F-47C2-9862-250E89823DA3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B38455-F527-499C-A857-2C6C91B7C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048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75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325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33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9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95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343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205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958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712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136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036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BE15F-D7CE-4C3E-A686-DB2E954D1B26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8A02E-C0D2-45A5-9776-BD88CD425A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35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pccweb.ca/capebreton-presbytery/files/2018/10/advent-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08104" y="908721"/>
            <a:ext cx="3240360" cy="4896544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Advent Service </a:t>
            </a: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2024</a:t>
            </a: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</a:b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Reception</a:t>
            </a:r>
            <a:r>
              <a:rPr kumimoji="0" lang="en-US" alt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and </a:t>
            </a:r>
            <a:br>
              <a:rPr kumimoji="0" lang="en-US" alt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</a:br>
            <a:r>
              <a:rPr kumimoji="0" lang="en-US" alt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KS1</a:t>
            </a:r>
            <a:endParaRPr lang="en-GB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5" name="Picture 1" descr="Image result for 1st sunday of advent images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10461"/>
            <a:ext cx="4429125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118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u="sng" dirty="0" smtClean="0">
                <a:latin typeface="Comic Sans MS" panose="030F0702030302020204" pitchFamily="66" charset="0"/>
              </a:rPr>
              <a:t>Act of Contrition</a:t>
            </a: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Comic Sans MS" panose="030F0702030302020204" pitchFamily="66" charset="0"/>
              </a:rPr>
              <a:t>Oh </a:t>
            </a:r>
            <a:r>
              <a:rPr lang="en-US" sz="2800" dirty="0">
                <a:latin typeface="Comic Sans MS" panose="030F0702030302020204" pitchFamily="66" charset="0"/>
              </a:rPr>
              <a:t>my God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latin typeface="Comic Sans MS" panose="030F0702030302020204" pitchFamily="66" charset="0"/>
              </a:rPr>
              <a:t>I thank you for loving me.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latin typeface="Comic Sans MS" panose="030F0702030302020204" pitchFamily="66" charset="0"/>
              </a:rPr>
              <a:t>I am sorry for all the times I have let you down, 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latin typeface="Comic Sans MS" panose="030F0702030302020204" pitchFamily="66" charset="0"/>
              </a:rPr>
              <a:t>When I have not loved others.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latin typeface="Comic Sans MS" panose="030F0702030302020204" pitchFamily="66" charset="0"/>
              </a:rPr>
              <a:t>Help me to live like Jesus.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 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b="1" dirty="0">
                <a:latin typeface="Comic Sans MS" panose="030F0702030302020204" pitchFamily="66" charset="0"/>
              </a:rPr>
              <a:t>Amen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864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4000" u="sng" dirty="0" smtClean="0">
                <a:latin typeface="Comic Sans MS" panose="030F0702030302020204" pitchFamily="66" charset="0"/>
              </a:rPr>
              <a:t>Our Advent Song</a:t>
            </a:r>
          </a:p>
          <a:p>
            <a:pPr marL="0" indent="0">
              <a:buNone/>
            </a:pPr>
            <a:endParaRPr lang="en-US" sz="40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 smtClean="0">
                <a:latin typeface="Comic Sans MS" panose="030F0702030302020204" pitchFamily="66" charset="0"/>
              </a:rPr>
              <a:t>Candle </a:t>
            </a:r>
            <a:r>
              <a:rPr lang="en-US" sz="4000" dirty="0">
                <a:latin typeface="Comic Sans MS" panose="030F0702030302020204" pitchFamily="66" charset="0"/>
              </a:rPr>
              <a:t>on the wreath so bright,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>
                <a:latin typeface="Comic Sans MS" panose="030F0702030302020204" pitchFamily="66" charset="0"/>
              </a:rPr>
              <a:t>Help us think of Jesus Christ,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>
                <a:latin typeface="Comic Sans MS" panose="030F0702030302020204" pitchFamily="66" charset="0"/>
              </a:rPr>
              <a:t>You’re the sign that he will come,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>
                <a:latin typeface="Comic Sans MS" panose="030F0702030302020204" pitchFamily="66" charset="0"/>
              </a:rPr>
              <a:t>Bringing love to everyone,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>
                <a:latin typeface="Comic Sans MS" panose="030F0702030302020204" pitchFamily="66" charset="0"/>
              </a:rPr>
              <a:t>Advent is the time to pray,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>
                <a:latin typeface="Comic Sans MS" panose="030F0702030302020204" pitchFamily="66" charset="0"/>
              </a:rPr>
              <a:t>And prepare for Christmas Day.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4000" dirty="0">
                <a:latin typeface="Comic Sans MS" panose="030F0702030302020204" pitchFamily="66" charset="0"/>
              </a:rPr>
              <a:t> 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898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4600" u="sng" dirty="0">
                <a:latin typeface="Comic Sans MS" panose="030F0702030302020204" pitchFamily="66" charset="0"/>
              </a:rPr>
              <a:t>This little light</a:t>
            </a:r>
            <a:endParaRPr lang="en-GB" sz="4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 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This little light of mine, I’m going to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This little light of mine, I’m going to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This little light of mine, I’m going to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Let it shine, let it shine,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 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Hide it under a bush? Oh no! I’m going to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Hide it under a bush? Oh no! I’m going to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Hide it under a bush? Oh no! I’m going to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Let it shine, let it shine, let it shine.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 smtClean="0">
                <a:latin typeface="Comic Sans MS" panose="030F0702030302020204" pitchFamily="66" charset="0"/>
              </a:rPr>
              <a:t>(first verse again)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5601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89</Words>
  <Application>Microsoft Office PowerPoint</Application>
  <PresentationFormat>On-screen Show 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Comic Sans MS</vt:lpstr>
      <vt:lpstr>Times New Roman</vt:lpstr>
      <vt:lpstr>Office Theme</vt:lpstr>
      <vt:lpstr>Advent Service 2024  Reception and  KS1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Advent Service 2019  Reception, KS1 and Y3</dc:title>
  <dc:creator>jwadsworth</dc:creator>
  <cp:lastModifiedBy>jwadsworth</cp:lastModifiedBy>
  <cp:revision>8</cp:revision>
  <cp:lastPrinted>2019-11-27T16:15:50Z</cp:lastPrinted>
  <dcterms:created xsi:type="dcterms:W3CDTF">2019-11-27T15:53:41Z</dcterms:created>
  <dcterms:modified xsi:type="dcterms:W3CDTF">2024-11-15T15:12:30Z</dcterms:modified>
</cp:coreProperties>
</file>