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handoutMasterIdLst>
    <p:handoutMasterId r:id="rId11"/>
  </p:handoutMasterIdLst>
  <p:sldIdLst>
    <p:sldId id="333" r:id="rId2"/>
    <p:sldId id="322" r:id="rId3"/>
    <p:sldId id="335" r:id="rId4"/>
    <p:sldId id="331" r:id="rId5"/>
    <p:sldId id="328" r:id="rId6"/>
    <p:sldId id="273" r:id="rId7"/>
    <p:sldId id="274" r:id="rId8"/>
    <p:sldId id="327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85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256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Respect Award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GIFT TEAM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2708920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540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Loving Father,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We pray that during this time of Lent,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We will try our best to put the needs of other people before our own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So that we may become more like Jesus, Your Son.</a:t>
            </a:r>
          </a:p>
          <a:p>
            <a:pPr marL="0" indent="0" algn="ctr">
              <a:buNone/>
            </a:pPr>
            <a:endParaRPr lang="en-GB" sz="2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altLang="en-US" sz="24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324" y="359988"/>
            <a:ext cx="1896309" cy="199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54868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13959"/>
            <a:ext cx="1510617" cy="15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02876"/>
            <a:ext cx="1512168" cy="140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878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can you show that you are following the example of Jesus, this weekend?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1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1061</TotalTime>
  <Words>60</Words>
  <Application>Microsoft Office PowerPoint</Application>
  <PresentationFormat>On-screen Show (4:3)</PresentationFormat>
  <Paragraphs>26</Paragraphs>
  <Slides>8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GIFT TEAM</vt:lpstr>
      <vt:lpstr>Let us pray.</vt:lpstr>
      <vt:lpstr>PowerPoint Presentation</vt:lpstr>
      <vt:lpstr>PowerPoint Presentation</vt:lpstr>
      <vt:lpstr> How can you show that you are following the example of Jesus, this weekend?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86</cp:revision>
  <cp:lastPrinted>2020-01-31T13:11:10Z</cp:lastPrinted>
  <dcterms:created xsi:type="dcterms:W3CDTF">2017-04-26T10:13:58Z</dcterms:created>
  <dcterms:modified xsi:type="dcterms:W3CDTF">2020-03-11T19:06:43Z</dcterms:modified>
</cp:coreProperties>
</file>