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6"/>
  </p:notesMasterIdLst>
  <p:handoutMasterIdLst>
    <p:handoutMasterId r:id="rId37"/>
  </p:handoutMasterIdLst>
  <p:sldIdLst>
    <p:sldId id="339" r:id="rId2"/>
    <p:sldId id="340" r:id="rId3"/>
    <p:sldId id="407" r:id="rId4"/>
    <p:sldId id="390" r:id="rId5"/>
    <p:sldId id="322" r:id="rId6"/>
    <p:sldId id="335" r:id="rId7"/>
    <p:sldId id="409" r:id="rId8"/>
    <p:sldId id="410" r:id="rId9"/>
    <p:sldId id="342" r:id="rId10"/>
    <p:sldId id="411" r:id="rId11"/>
    <p:sldId id="412" r:id="rId12"/>
    <p:sldId id="343" r:id="rId13"/>
    <p:sldId id="413" r:id="rId14"/>
    <p:sldId id="414" r:id="rId15"/>
    <p:sldId id="344" r:id="rId16"/>
    <p:sldId id="415" r:id="rId17"/>
    <p:sldId id="416" r:id="rId18"/>
    <p:sldId id="389" r:id="rId19"/>
    <p:sldId id="417" r:id="rId20"/>
    <p:sldId id="418" r:id="rId21"/>
    <p:sldId id="346" r:id="rId22"/>
    <p:sldId id="419" r:id="rId23"/>
    <p:sldId id="420" r:id="rId24"/>
    <p:sldId id="421" r:id="rId25"/>
    <p:sldId id="347" r:id="rId26"/>
    <p:sldId id="422" r:id="rId27"/>
    <p:sldId id="423" r:id="rId28"/>
    <p:sldId id="273" r:id="rId29"/>
    <p:sldId id="371" r:id="rId30"/>
    <p:sldId id="274" r:id="rId31"/>
    <p:sldId id="393" r:id="rId32"/>
    <p:sldId id="406" r:id="rId33"/>
    <p:sldId id="408" r:id="rId34"/>
    <p:sldId id="341" r:id="rId3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91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6D85F3-C793-4936-8749-4ABD6AF09596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44FC7E-6958-4D04-AA26-20D28C8DE7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6374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0A381-2AEE-4A65-97B2-033DE3ABE64E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277A7-6CB7-4B19-8DCC-4A21DBE34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795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864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smtClean="0"/>
              <a:t>GO FORTH - MISSION</a:t>
            </a: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8ED4ECB-BEFA-481E-BEB2-31E9B1AF1156}" type="slidenum">
              <a:rPr lang="en-GB" altLang="en-US"/>
              <a:pPr>
                <a:spcBef>
                  <a:spcPct val="0"/>
                </a:spcBef>
              </a:pPr>
              <a:t>31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449966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BA04F0A-B0C4-4A66-B850-A97211AD5718}" type="slidenum">
              <a:rPr lang="en-GB" altLang="en-US">
                <a:latin typeface="Calibri" panose="020F0502020204030204" pitchFamily="34" charset="0"/>
              </a:rPr>
              <a:pPr eaLnBrk="1" hangingPunct="1"/>
              <a:t>32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08306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4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87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9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9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31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65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2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95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90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7.png"/><Relationship Id="rId7" Type="http://schemas.openxmlformats.org/officeDocument/2006/relationships/hyperlink" Target="https://www.google.co.uk/url?q=https://www.youtube.com/watch?v%3Df7-lH5wghLI&amp;sa=U&amp;ved=0ahUKEwil1OqCqvXgAhX_A2MBHReaCesQwW4IOjAS&amp;usg=AOvVaw1Q5HV7wpc4bVrgeHMuEAmD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hyperlink" Target="https://www.google.co.uk/url?q=https://www.marist.net/faith/lent/&amp;sa=U&amp;ved=0ahUKEwil1OqCqvXgAhX_A2MBHReaCesQwW4IKjAK&amp;usg=AOvVaw1JHEtV6--cMOU3_0xwXUeZ" TargetMode="External"/><Relationship Id="rId4" Type="http://schemas.openxmlformats.org/officeDocument/2006/relationships/image" Target="../media/image2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3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CELEBRATION ASSEMBLY </a:t>
            </a:r>
          </a:p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FRIDAY 19</a:t>
            </a:r>
            <a:r>
              <a:rPr lang="en-GB" sz="4000" b="1" baseline="30000" dirty="0" smtClean="0">
                <a:solidFill>
                  <a:schemeClr val="tx2"/>
                </a:solidFill>
                <a:latin typeface="Curlz MT" panose="04040404050702020202" pitchFamily="82" charset="0"/>
              </a:rPr>
              <a:t>TH</a:t>
            </a:r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 MARCH</a:t>
            </a:r>
            <a:endParaRPr lang="en-GB" sz="4000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41570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64" y="372084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6451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1" descr="C:\Users\sch8753525\AppData\Local\Microsoft\Windows\Temporary Internet Files\Content.IE5\JVF62O3J\2741759137_5660c35764_z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0283" y="2060848"/>
            <a:ext cx="530867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0048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tx2"/>
                </a:solidFill>
              </a:rPr>
              <a:t>A Week of Prayer to St Joseph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2400" b="1" dirty="0">
                <a:solidFill>
                  <a:schemeClr val="tx2"/>
                </a:solidFill>
              </a:rPr>
              <a:t>Dear St Joseph, </a:t>
            </a:r>
            <a:endParaRPr lang="en-GB" sz="2400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sz="2400" b="1" dirty="0" smtClean="0">
                <a:solidFill>
                  <a:schemeClr val="tx2"/>
                </a:solidFill>
              </a:rPr>
              <a:t>God </a:t>
            </a:r>
            <a:r>
              <a:rPr lang="en-GB" sz="2400" b="1" dirty="0">
                <a:solidFill>
                  <a:schemeClr val="tx2"/>
                </a:solidFill>
              </a:rPr>
              <a:t>trusted you to care for his Son, Jesus and Mary, your wife. </a:t>
            </a:r>
            <a:endParaRPr lang="en-GB" sz="2400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sz="2400" b="1" dirty="0" smtClean="0">
                <a:solidFill>
                  <a:schemeClr val="tx2"/>
                </a:solidFill>
              </a:rPr>
              <a:t>Blessed </a:t>
            </a:r>
            <a:r>
              <a:rPr lang="en-GB" sz="2400" b="1" dirty="0">
                <a:solidFill>
                  <a:schemeClr val="tx2"/>
                </a:solidFill>
              </a:rPr>
              <a:t>Joseph, </a:t>
            </a:r>
            <a:endParaRPr lang="en-GB" sz="2400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sz="2400" b="1" dirty="0" smtClean="0">
                <a:solidFill>
                  <a:schemeClr val="tx2"/>
                </a:solidFill>
              </a:rPr>
              <a:t>We </a:t>
            </a:r>
            <a:r>
              <a:rPr lang="en-GB" sz="2400" b="1" dirty="0">
                <a:solidFill>
                  <a:schemeClr val="tx2"/>
                </a:solidFill>
              </a:rPr>
              <a:t>ask you to be like a father to us. </a:t>
            </a:r>
            <a:endParaRPr lang="en-GB" sz="2400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sz="2400" b="1" dirty="0" smtClean="0">
                <a:solidFill>
                  <a:schemeClr val="tx2"/>
                </a:solidFill>
              </a:rPr>
              <a:t>Guide </a:t>
            </a:r>
            <a:r>
              <a:rPr lang="en-GB" sz="2400" b="1" dirty="0">
                <a:solidFill>
                  <a:schemeClr val="tx2"/>
                </a:solidFill>
              </a:rPr>
              <a:t>us and ask God to give us hope and courage, and to keep us safe from harm. </a:t>
            </a:r>
            <a:endParaRPr lang="en-GB" sz="2400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sz="2400" b="1" dirty="0" smtClean="0">
                <a:solidFill>
                  <a:schemeClr val="tx2"/>
                </a:solidFill>
              </a:rPr>
              <a:t>St </a:t>
            </a:r>
            <a:r>
              <a:rPr lang="en-GB" sz="2400" b="1" dirty="0">
                <a:solidFill>
                  <a:schemeClr val="tx2"/>
                </a:solidFill>
              </a:rPr>
              <a:t>Joseph, Pray for us.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A person with collar shirt&#10;&#10;Description automatically generated">
            <a:extLst>
              <a:ext uri="{FF2B5EF4-FFF2-40B4-BE49-F238E27FC236}">
                <a16:creationId xmlns="" xmlns:a16="http://schemas.microsoft.com/office/drawing/2014/main" id="{6E6C1E5D-06D6-4245-8770-8F1F83E1FA6B}"/>
              </a:ext>
            </a:extLst>
          </p:cNvPr>
          <p:cNvPicPr/>
          <p:nvPr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116" b="99955" l="7423" r="91642">
                        <a14:foregroundMark x1="27762" y1="7417" x2="25307" y2="4116"/>
                        <a14:foregroundMark x1="33080" y1="24469" x2="21040" y2="37087"/>
                        <a14:foregroundMark x1="21040" y1="37087" x2="39392" y2="28630"/>
                        <a14:foregroundMark x1="39392" y1="28630" x2="49912" y2="43691"/>
                        <a14:foregroundMark x1="49912" y1="43691" x2="47984" y2="61872"/>
                        <a14:foregroundMark x1="47984" y1="61872" x2="29164" y2="81321"/>
                        <a14:foregroundMark x1="28463" y1="75803" x2="39684" y2="90050"/>
                        <a14:foregroundMark x1="39684" y1="90050" x2="47984" y2="72953"/>
                        <a14:foregroundMark x1="47984" y1="72953" x2="42314" y2="93351"/>
                        <a14:foregroundMark x1="42314" y1="93351" x2="20573" y2="85301"/>
                        <a14:foregroundMark x1="20573" y1="85301" x2="38925" y2="92854"/>
                        <a14:foregroundMark x1="38925" y1="92854" x2="45178" y2="84577"/>
                        <a14:foregroundMark x1="14261" y1="38173" x2="12858" y2="55314"/>
                        <a14:foregroundMark x1="12858" y1="55314" x2="16365" y2="34102"/>
                        <a14:foregroundMark x1="16365" y1="34102" x2="7539" y2="49977"/>
                        <a14:foregroundMark x1="7539" y1="49977" x2="12507" y2="51922"/>
                        <a14:foregroundMark x1="21040" y1="96698" x2="49795" y2="97784"/>
                        <a14:foregroundMark x1="70719" y1="98327" x2="69667" y2="99955"/>
                        <a14:foregroundMark x1="91642" y1="82949" x2="88778" y2="911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4208" y="3933056"/>
            <a:ext cx="2088232" cy="2812678"/>
          </a:xfrm>
          <a:prstGeom prst="rect">
            <a:avLst/>
          </a:prstGeom>
        </p:spPr>
      </p:pic>
      <p:pic>
        <p:nvPicPr>
          <p:cNvPr id="6" name="Picture 5" descr="Image result for Escape into Egypt&quot;">
            <a:extLst>
              <a:ext uri="{FF2B5EF4-FFF2-40B4-BE49-F238E27FC236}">
                <a16:creationId xmlns="" xmlns:a16="http://schemas.microsoft.com/office/drawing/2014/main" id="{201836CC-062E-40B7-A14F-FF1043001AED}"/>
              </a:ext>
            </a:extLst>
          </p:cNvPr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441850">
            <a:off x="223437" y="4640708"/>
            <a:ext cx="2636449" cy="1970966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886416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2"/>
                </a:solidFill>
              </a:rPr>
              <a:t>Hail Mary</a:t>
            </a:r>
            <a:endParaRPr lang="en-GB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Hail Mary, full of grace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The Lord is with thee.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Blessed art thou among women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blessed is the fruit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Of thy womb, Jesus.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Holy Mary, mother of God,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Pray for us sinners now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at the hour of our death.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Amen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5178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35696" y="404664"/>
            <a:ext cx="50223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Dear Lord,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Please </a:t>
            </a:r>
            <a:r>
              <a:rPr lang="en-GB" sz="2800" b="1" dirty="0">
                <a:solidFill>
                  <a:schemeClr val="accent1"/>
                </a:solidFill>
              </a:rPr>
              <a:t>bless our school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As we try to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Love, learn,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Share and respect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In the light of </a:t>
            </a:r>
            <a:r>
              <a:rPr lang="en-GB" sz="2800" b="1" dirty="0" smtClean="0">
                <a:solidFill>
                  <a:schemeClr val="accent1"/>
                </a:solidFill>
              </a:rPr>
              <a:t>Jesus.</a:t>
            </a:r>
          </a:p>
          <a:p>
            <a:pPr algn="ctr"/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St </a:t>
            </a:r>
            <a:r>
              <a:rPr lang="en-GB" sz="2800" b="1" dirty="0">
                <a:solidFill>
                  <a:schemeClr val="accent1"/>
                </a:solidFill>
              </a:rPr>
              <a:t>Alban, pray for us.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Amen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3648" y="4581128"/>
            <a:ext cx="6048672" cy="1924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7709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Reception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19850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:\Celebration Assembly 2020-21\19.03.21\Rec\r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34113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:\Celebration Assembly 2020-21\19.03.21\Rec\r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32460"/>
            <a:ext cx="9144000" cy="4193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66382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1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587278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:\Celebration Assembly 2020-21\19.03.21\Y1\IMG_90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833" y="0"/>
            <a:ext cx="512233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2379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:\Celebration Assembly 2020-21\19.03.21\Y1\IMG_903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833" y="0"/>
            <a:ext cx="512233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3785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2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:\Celebration Assembly 2020-21\19.03.21\Y2\y2 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978" y="0"/>
            <a:ext cx="37020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44536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:\Celebration Assembly 2020-21\19.03.21\Y2\y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72715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3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P:\Celebration Assembly 2020-21\19.03.21\Y3\Y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85458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:\Celebration Assembly 2020-21\19.03.21\Y3\Year 3 Linden St Joseph Collective Worship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11"/>
            <a:ext cx="9144000" cy="682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84424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4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054284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245" y="1404302"/>
            <a:ext cx="5731510" cy="40493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652208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245" y="1404302"/>
            <a:ext cx="5731510" cy="40493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900287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5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:\Celebration Assembly 2020-21\19.03.21\Y5\y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92601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P:\Celebration Assembly 2020-21\19.03.21\Y5\y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79438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:\Celebration Assembly 2020-21\19.03.21\Y5\y53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706562" y="1279842"/>
            <a:ext cx="5730875" cy="42983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272522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6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 2020-21\19.03.21\Y6\IMG_209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245" y="1279842"/>
            <a:ext cx="5731510" cy="42983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271131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 2020-21\19.03.21\Y6\IMG_2099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245" y="1279842"/>
            <a:ext cx="5731510" cy="42983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214544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5" descr="C:\Users\sch8753525\AppData\Local\Microsoft\Windows\Temporary Internet Files\Content.IE5\JVF62O3J\2011916499_4d8f9f6585_m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1675596"/>
            <a:ext cx="4752527" cy="481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25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C:\Users\sch8753525\Pictures\star of the wee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558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9" descr="C:\Users\sch8753525\AppData\Local\Microsoft\Windows\Temporary Internet Files\Content.IE5\SFD3QUE1\Happy_Birthday!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4887" y="2510631"/>
            <a:ext cx="713422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93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513" cy="1498600"/>
          </a:xfrm>
        </p:spPr>
        <p:txBody>
          <a:bodyPr/>
          <a:lstStyle/>
          <a:p>
            <a:pPr eaLnBrk="1" hangingPunct="1"/>
            <a:r>
              <a:rPr lang="en-GB" altLang="en-US" sz="3600" dirty="0" smtClean="0">
                <a:solidFill>
                  <a:schemeClr val="tx2"/>
                </a:solidFill>
              </a:rPr>
              <a:t>Let’s try to keep our Lenten promises, this week!</a:t>
            </a:r>
          </a:p>
        </p:txBody>
      </p:sp>
      <p:pic>
        <p:nvPicPr>
          <p:cNvPr id="17411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2565400"/>
            <a:ext cx="8229600" cy="2617788"/>
          </a:xfrm>
        </p:spPr>
      </p:pic>
      <p:pic>
        <p:nvPicPr>
          <p:cNvPr id="17412" name="Picture 2" descr="C:\Users\sch8753525\AppData\Local\Microsoft\Windows\Temporary Internet Files\Content.IE5\NY3JE61H\back+to+school[1]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6" descr="Image result for lent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5084763"/>
            <a:ext cx="1228725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8" descr="Image result for lent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" y="5432425"/>
            <a:ext cx="12287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8" descr="Image result for lent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6025" y="5445125"/>
            <a:ext cx="12287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2086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8000" b="1" dirty="0" smtClean="0">
                <a:solidFill>
                  <a:schemeClr val="tx2"/>
                </a:solidFill>
              </a:rPr>
              <a:t>Let us pray.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400" b="1" dirty="0">
                <a:solidFill>
                  <a:schemeClr val="tx2"/>
                </a:solidFill>
              </a:rPr>
              <a:t>Dear St Joseph, </a:t>
            </a:r>
          </a:p>
          <a:p>
            <a:pPr marL="0" indent="0" algn="ctr">
              <a:buNone/>
            </a:pPr>
            <a:r>
              <a:rPr lang="en-GB" sz="2400" b="1" dirty="0">
                <a:solidFill>
                  <a:schemeClr val="tx2"/>
                </a:solidFill>
              </a:rPr>
              <a:t>God trusted you to care for his Son, Jesus and Mary, your wife. </a:t>
            </a:r>
          </a:p>
          <a:p>
            <a:pPr marL="0" indent="0" algn="ctr">
              <a:buNone/>
            </a:pPr>
            <a:r>
              <a:rPr lang="en-GB" sz="2400" b="1" dirty="0">
                <a:solidFill>
                  <a:schemeClr val="tx2"/>
                </a:solidFill>
              </a:rPr>
              <a:t>Blessed Joseph, </a:t>
            </a:r>
          </a:p>
          <a:p>
            <a:pPr marL="0" indent="0" algn="ctr">
              <a:buNone/>
            </a:pPr>
            <a:r>
              <a:rPr lang="en-GB" sz="2400" b="1" dirty="0">
                <a:solidFill>
                  <a:schemeClr val="tx2"/>
                </a:solidFill>
              </a:rPr>
              <a:t>We ask you to be like a father to us. </a:t>
            </a:r>
          </a:p>
          <a:p>
            <a:pPr marL="0" indent="0" algn="ctr">
              <a:buNone/>
            </a:pPr>
            <a:r>
              <a:rPr lang="en-GB" sz="2400" b="1" dirty="0">
                <a:solidFill>
                  <a:schemeClr val="tx2"/>
                </a:solidFill>
              </a:rPr>
              <a:t>Guide us and ask God to give us hope and courage, and to keep us safe from harm. </a:t>
            </a:r>
          </a:p>
          <a:p>
            <a:pPr marL="0" indent="0" algn="ctr">
              <a:buNone/>
            </a:pPr>
            <a:r>
              <a:rPr lang="en-GB" sz="2400" b="1" dirty="0">
                <a:solidFill>
                  <a:schemeClr val="tx2"/>
                </a:solidFill>
              </a:rPr>
              <a:t>St Joseph, Pray for us.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b="1" dirty="0" smtClean="0">
                <a:solidFill>
                  <a:schemeClr val="tx2"/>
                </a:solidFill>
              </a:rPr>
              <a:t>Amen</a:t>
            </a:r>
            <a:r>
              <a:rPr lang="en-GB" altLang="en-US" sz="2400" b="1" dirty="0" smtClean="0">
                <a:solidFill>
                  <a:schemeClr val="tx2"/>
                </a:solidFill>
              </a:rPr>
              <a:t>.</a:t>
            </a:r>
          </a:p>
          <a:p>
            <a:pPr marL="0" indent="0" eaLnBrk="1" hangingPunct="1"/>
            <a:endParaRPr lang="en-GB" altLang="en-US" sz="2400" dirty="0" smtClean="0"/>
          </a:p>
        </p:txBody>
      </p:sp>
      <p:pic>
        <p:nvPicPr>
          <p:cNvPr id="16388" name="Picture 2" descr="prayer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16632"/>
            <a:ext cx="1560834" cy="16394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31" y="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 descr="A person with collar shirt&#10;&#10;Description automatically generated">
            <a:extLst>
              <a:ext uri="{FF2B5EF4-FFF2-40B4-BE49-F238E27FC236}">
                <a16:creationId xmlns="" xmlns:a16="http://schemas.microsoft.com/office/drawing/2014/main" id="{6E6C1E5D-06D6-4245-8770-8F1F83E1FA6B}"/>
              </a:ext>
            </a:extLst>
          </p:cNvPr>
          <p:cNvPicPr/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116" b="99955" l="7423" r="91642">
                        <a14:foregroundMark x1="27762" y1="7417" x2="25307" y2="4116"/>
                        <a14:foregroundMark x1="33080" y1="24469" x2="21040" y2="37087"/>
                        <a14:foregroundMark x1="21040" y1="37087" x2="39392" y2="28630"/>
                        <a14:foregroundMark x1="39392" y1="28630" x2="49912" y2="43691"/>
                        <a14:foregroundMark x1="49912" y1="43691" x2="47984" y2="61872"/>
                        <a14:foregroundMark x1="47984" y1="61872" x2="29164" y2="81321"/>
                        <a14:foregroundMark x1="28463" y1="75803" x2="39684" y2="90050"/>
                        <a14:foregroundMark x1="39684" y1="90050" x2="47984" y2="72953"/>
                        <a14:foregroundMark x1="47984" y1="72953" x2="42314" y2="93351"/>
                        <a14:foregroundMark x1="42314" y1="93351" x2="20573" y2="85301"/>
                        <a14:foregroundMark x1="20573" y1="85301" x2="38925" y2="92854"/>
                        <a14:foregroundMark x1="38925" y1="92854" x2="45178" y2="84577"/>
                        <a14:foregroundMark x1="14261" y1="38173" x2="12858" y2="55314"/>
                        <a14:foregroundMark x1="12858" y1="55314" x2="16365" y2="34102"/>
                        <a14:foregroundMark x1="16365" y1="34102" x2="7539" y2="49977"/>
                        <a14:foregroundMark x1="7539" y1="49977" x2="12507" y2="51922"/>
                        <a14:foregroundMark x1="21040" y1="96698" x2="49795" y2="97784"/>
                        <a14:foregroundMark x1="70719" y1="98327" x2="69667" y2="99955"/>
                        <a14:foregroundMark x1="91642" y1="82949" x2="88778" y2="911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8244" y="3715796"/>
            <a:ext cx="2088232" cy="2812678"/>
          </a:xfrm>
          <a:prstGeom prst="rect">
            <a:avLst/>
          </a:prstGeom>
        </p:spPr>
      </p:pic>
      <p:pic>
        <p:nvPicPr>
          <p:cNvPr id="11" name="Picture 10" descr="Image result for Escape into Egypt&quot;">
            <a:extLst>
              <a:ext uri="{FF2B5EF4-FFF2-40B4-BE49-F238E27FC236}">
                <a16:creationId xmlns="" xmlns:a16="http://schemas.microsoft.com/office/drawing/2014/main" id="{201836CC-062E-40B7-A14F-FF1043001AED}"/>
              </a:ext>
            </a:extLst>
          </p:cNvPr>
          <p:cNvPicPr/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441850">
            <a:off x="367454" y="4208659"/>
            <a:ext cx="2636449" cy="1970966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85878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Irish Blessing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800" dirty="0" smtClean="0"/>
              <a:t>May </a:t>
            </a:r>
            <a:r>
              <a:rPr lang="en-GB" sz="2800" dirty="0"/>
              <a:t>there always be work, for your hands to do,</a:t>
            </a:r>
          </a:p>
          <a:p>
            <a:pPr marL="0" indent="0" algn="ctr">
              <a:buNone/>
            </a:pPr>
            <a:r>
              <a:rPr lang="en-GB" sz="2800" dirty="0"/>
              <a:t>May your purse always hold a coin or two,</a:t>
            </a:r>
          </a:p>
          <a:p>
            <a:pPr marL="0" indent="0" algn="ctr">
              <a:buNone/>
            </a:pPr>
            <a:r>
              <a:rPr lang="en-GB" sz="2800" dirty="0"/>
              <a:t>May the sun always shine on your windowpane,</a:t>
            </a:r>
          </a:p>
          <a:p>
            <a:pPr marL="0" indent="0" algn="ctr">
              <a:buNone/>
            </a:pPr>
            <a:r>
              <a:rPr lang="en-GB" sz="2800" dirty="0"/>
              <a:t>May a rainbow be certain to follow each rain,</a:t>
            </a:r>
          </a:p>
          <a:p>
            <a:pPr marL="0" indent="0" algn="ctr">
              <a:buNone/>
            </a:pPr>
            <a:r>
              <a:rPr lang="en-GB" sz="2800" dirty="0"/>
              <a:t>May the hand of a friend always be near you,</a:t>
            </a:r>
          </a:p>
          <a:p>
            <a:pPr marL="0" indent="0" algn="ctr">
              <a:buNone/>
            </a:pPr>
            <a:r>
              <a:rPr lang="en-GB" sz="2800" dirty="0"/>
              <a:t>May God fill your heart with gladness, to cheer you.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 descr="C:\Users\sch8753525\AppData\Local\Microsoft\Windows\Temporary Internet Files\Content.IE5\8X06HPSG\1200px-Emblem-shamrock.svg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61119"/>
            <a:ext cx="2060848" cy="206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sch8753525\AppData\Local\Microsoft\Windows\Temporary Internet Files\Content.IE5\8X06HPSG\1200px-Emblem-shamrock.svg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653136"/>
            <a:ext cx="2060848" cy="206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sch8753525\AppData\Local\Microsoft\Windows\Temporary Internet Files\Content.IE5\8X06HPSG\1200px-Emblem-shamrock.svg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33" y="4762509"/>
            <a:ext cx="2060848" cy="206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sch8753525\AppData\Local\Microsoft\Windows\Temporary Internet Files\Content.IE5\8X06HPSG\1200px-Emblem-shamrock.svg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53008"/>
            <a:ext cx="2060848" cy="206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JVF62O3J\Rainbow-Transparent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641763"/>
            <a:ext cx="4032448" cy="2036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672696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WOW!</a:t>
            </a:r>
          </a:p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WELL DONE EVERYONE!</a:t>
            </a:r>
            <a:endParaRPr lang="en-GB" sz="4000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41570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64" y="372084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804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1551</TotalTime>
  <Words>298</Words>
  <Application>Microsoft Office PowerPoint</Application>
  <PresentationFormat>On-screen Show (4:3)</PresentationFormat>
  <Paragraphs>59</Paragraphs>
  <Slides>34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Office Theme</vt:lpstr>
      <vt:lpstr>PowerPoint Presentation</vt:lpstr>
      <vt:lpstr>PowerPoint Presentation</vt:lpstr>
      <vt:lpstr>A Week of Prayer to St Joseph </vt:lpstr>
      <vt:lpstr>Hail Mary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Let’s try to keep our Lenten promises, this week!</vt:lpstr>
      <vt:lpstr>Let us pray.</vt:lpstr>
      <vt:lpstr>Irish Blessing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sch8753525</dc:creator>
  <cp:lastModifiedBy>sch8753525</cp:lastModifiedBy>
  <cp:revision>122</cp:revision>
  <cp:lastPrinted>2020-12-11T14:27:00Z</cp:lastPrinted>
  <dcterms:created xsi:type="dcterms:W3CDTF">2017-04-26T10:13:58Z</dcterms:created>
  <dcterms:modified xsi:type="dcterms:W3CDTF">2021-03-19T14:28:58Z</dcterms:modified>
</cp:coreProperties>
</file>