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sldIdLst>
    <p:sldId id="354" r:id="rId2"/>
    <p:sldId id="368" r:id="rId3"/>
    <p:sldId id="301" r:id="rId4"/>
    <p:sldId id="355" r:id="rId5"/>
    <p:sldId id="330" r:id="rId6"/>
    <p:sldId id="395" r:id="rId7"/>
    <p:sldId id="398" r:id="rId8"/>
    <p:sldId id="401" r:id="rId9"/>
    <p:sldId id="271" r:id="rId10"/>
    <p:sldId id="292" r:id="rId11"/>
    <p:sldId id="389" r:id="rId12"/>
    <p:sldId id="390" r:id="rId13"/>
    <p:sldId id="394"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8" autoAdjust="0"/>
    <p:restoredTop sz="94660"/>
  </p:normalViewPr>
  <p:slideViewPr>
    <p:cSldViewPr>
      <p:cViewPr varScale="1">
        <p:scale>
          <a:sx n="88" d="100"/>
          <a:sy n="88" d="100"/>
        </p:scale>
        <p:origin x="133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20A381-2AEE-4A65-97B2-033DE3ABE64E}" type="datetimeFigureOut">
              <a:rPr lang="en-GB" smtClean="0"/>
              <a:t>09/02/2021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3</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9</a:t>
            </a:fld>
            <a:endParaRPr lang="en-GB"/>
          </a:p>
        </p:txBody>
      </p:sp>
    </p:spTree>
    <p:extLst>
      <p:ext uri="{BB962C8B-B14F-4D97-AF65-F5344CB8AC3E}">
        <p14:creationId xmlns:p14="http://schemas.microsoft.com/office/powerpoint/2010/main" val="7997773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09/02/2021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09/02/2021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09/02/2021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09/02/2021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4.jpe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7.jpeg"/><Relationship Id="rId4"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image" Target="../media/image9.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Good News Assembly 25.1.21</a:t>
            </a:r>
            <a:endParaRPr lang="en-GB" b="1" dirty="0">
              <a:solidFill>
                <a:schemeClr val="tx2"/>
              </a:solidFill>
            </a:endParaRPr>
          </a:p>
        </p:txBody>
      </p:sp>
      <p:sp>
        <p:nvSpPr>
          <p:cNvPr id="3" name="Content Placeholder 2"/>
          <p:cNvSpPr>
            <a:spLocks noGrp="1"/>
          </p:cNvSpPr>
          <p:nvPr>
            <p:ph idx="1"/>
          </p:nvPr>
        </p:nvSpPr>
        <p:spPr/>
        <p:txBody>
          <a:bodyPr/>
          <a:lstStyle/>
          <a:p>
            <a:pPr marL="0" indent="0" algn="ctr">
              <a:buNone/>
            </a:pPr>
            <a:r>
              <a:rPr lang="en-GB" b="1" dirty="0" smtClean="0">
                <a:solidFill>
                  <a:schemeClr val="tx2"/>
                </a:solidFill>
              </a:rPr>
              <a:t> This is the day that the Lord has made!</a:t>
            </a:r>
            <a:endParaRPr lang="en-GB" b="1" dirty="0">
              <a:solidFill>
                <a:schemeClr val="tx2"/>
              </a:solidFil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23300" y="6337300"/>
            <a:ext cx="304800" cy="304800"/>
          </a:xfrm>
          <a:prstGeom prst="rect">
            <a:avLst/>
          </a:prstGeom>
        </p:spPr>
      </p:pic>
      <p:pic>
        <p:nvPicPr>
          <p:cNvPr id="6" name="Picture 9"/>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57200" y="2553761"/>
            <a:ext cx="8229600" cy="2618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11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Welcome, everyone!</a:t>
            </a:r>
            <a:endParaRPr lang="en-GB" b="1" dirty="0">
              <a:solidFill>
                <a:schemeClr val="tx2"/>
              </a:solidFill>
            </a:endParaRPr>
          </a:p>
        </p:txBody>
      </p:sp>
      <p:pic>
        <p:nvPicPr>
          <p:cNvPr id="4" name="Content Placeholder 3" descr="Wordcloud &lt;strong&gt;Welcome&lt;/strong&gt; Heart 1 Free Stock Photo - Public Domain ..."/>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643167" y="1600200"/>
            <a:ext cx="5857666" cy="4525963"/>
          </a:xfr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4063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5"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915330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Hail Mary</a:t>
            </a:r>
            <a:endParaRPr lang="en-GB" b="1" dirty="0">
              <a:solidFill>
                <a:schemeClr val="tx2"/>
              </a:solidFill>
            </a:endParaRPr>
          </a:p>
        </p:txBody>
      </p:sp>
      <p:sp>
        <p:nvSpPr>
          <p:cNvPr id="3" name="Content Placeholder 2"/>
          <p:cNvSpPr>
            <a:spLocks noGrp="1"/>
          </p:cNvSpPr>
          <p:nvPr>
            <p:ph idx="1"/>
          </p:nvPr>
        </p:nvSpPr>
        <p:spPr/>
        <p:txBody>
          <a:bodyPr>
            <a:normAutofit fontScale="92500" lnSpcReduction="20000"/>
          </a:bodyPr>
          <a:lstStyle/>
          <a:p>
            <a:pPr marL="0" indent="0" algn="ctr">
              <a:buNone/>
            </a:pPr>
            <a:r>
              <a:rPr lang="en-GB" b="1" dirty="0" smtClean="0">
                <a:solidFill>
                  <a:schemeClr val="tx2"/>
                </a:solidFill>
              </a:rPr>
              <a:t>Hail Mary, full of grace</a:t>
            </a:r>
          </a:p>
          <a:p>
            <a:pPr marL="0" indent="0" algn="ctr">
              <a:buNone/>
            </a:pPr>
            <a:r>
              <a:rPr lang="en-GB" b="1" dirty="0" smtClean="0">
                <a:solidFill>
                  <a:schemeClr val="tx2"/>
                </a:solidFill>
              </a:rPr>
              <a:t>The Lord is with thee.</a:t>
            </a:r>
          </a:p>
          <a:p>
            <a:pPr marL="0" indent="0" algn="ctr">
              <a:buNone/>
            </a:pPr>
            <a:r>
              <a:rPr lang="en-GB" b="1" dirty="0" smtClean="0">
                <a:solidFill>
                  <a:schemeClr val="tx2"/>
                </a:solidFill>
              </a:rPr>
              <a:t>Blessed art thou among women </a:t>
            </a:r>
          </a:p>
          <a:p>
            <a:pPr marL="0" indent="0" algn="ctr">
              <a:buNone/>
            </a:pPr>
            <a:r>
              <a:rPr lang="en-GB" b="1" dirty="0" smtClean="0">
                <a:solidFill>
                  <a:schemeClr val="tx2"/>
                </a:solidFill>
              </a:rPr>
              <a:t>And blessed is the fruit </a:t>
            </a:r>
          </a:p>
          <a:p>
            <a:pPr marL="0" indent="0" algn="ctr">
              <a:buNone/>
            </a:pPr>
            <a:r>
              <a:rPr lang="en-GB" b="1" dirty="0" smtClean="0">
                <a:solidFill>
                  <a:schemeClr val="tx2"/>
                </a:solidFill>
              </a:rPr>
              <a:t>Of thy womb, Jesus.</a:t>
            </a:r>
          </a:p>
          <a:p>
            <a:pPr marL="0" indent="0" algn="ctr">
              <a:buNone/>
            </a:pPr>
            <a:r>
              <a:rPr lang="en-GB" b="1" dirty="0" smtClean="0">
                <a:solidFill>
                  <a:schemeClr val="tx2"/>
                </a:solidFill>
              </a:rPr>
              <a:t>Holy Mary, mother of God,</a:t>
            </a:r>
          </a:p>
          <a:p>
            <a:pPr marL="0" indent="0" algn="ctr">
              <a:buNone/>
            </a:pPr>
            <a:r>
              <a:rPr lang="en-GB" b="1" dirty="0" smtClean="0">
                <a:solidFill>
                  <a:schemeClr val="tx2"/>
                </a:solidFill>
              </a:rPr>
              <a:t>Pray for us sinners now</a:t>
            </a:r>
          </a:p>
          <a:p>
            <a:pPr marL="0" indent="0" algn="ctr">
              <a:buNone/>
            </a:pPr>
            <a:r>
              <a:rPr lang="en-GB" b="1" dirty="0" smtClean="0">
                <a:solidFill>
                  <a:schemeClr val="tx2"/>
                </a:solidFill>
              </a:rPr>
              <a:t>And at the hour of our death.</a:t>
            </a:r>
          </a:p>
          <a:p>
            <a:pPr marL="0" indent="0" algn="ctr">
              <a:buNone/>
            </a:pPr>
            <a:r>
              <a:rPr lang="en-GB" b="1" dirty="0" smtClean="0">
                <a:solidFill>
                  <a:schemeClr val="tx2"/>
                </a:solidFill>
              </a:rPr>
              <a:t>Amen</a:t>
            </a:r>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674825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35696" y="404664"/>
            <a:ext cx="5022304" cy="4401205"/>
          </a:xfrm>
          <a:prstGeom prst="rect">
            <a:avLst/>
          </a:prstGeom>
        </p:spPr>
        <p:txBody>
          <a:bodyPr wrap="square">
            <a:spAutoFit/>
          </a:bodyPr>
          <a:lstStyle/>
          <a:p>
            <a:pPr algn="ctr"/>
            <a:r>
              <a:rPr lang="en-GB" sz="2800" b="1" dirty="0">
                <a:solidFill>
                  <a:schemeClr val="accent1"/>
                </a:solidFill>
              </a:rPr>
              <a:t>Dear Lord,</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Please </a:t>
            </a:r>
            <a:r>
              <a:rPr lang="en-GB" sz="2800" b="1" dirty="0">
                <a:solidFill>
                  <a:schemeClr val="accent1"/>
                </a:solidFill>
              </a:rPr>
              <a:t>bless our school</a:t>
            </a:r>
            <a:endParaRPr lang="en-GB" sz="2800" dirty="0">
              <a:solidFill>
                <a:schemeClr val="accent1"/>
              </a:solidFill>
            </a:endParaRPr>
          </a:p>
          <a:p>
            <a:pPr algn="ctr"/>
            <a:r>
              <a:rPr lang="en-GB" sz="2800" b="1" dirty="0">
                <a:solidFill>
                  <a:schemeClr val="accent1"/>
                </a:solidFill>
              </a:rPr>
              <a:t>As we try to</a:t>
            </a:r>
            <a:endParaRPr lang="en-GB" sz="2800" dirty="0">
              <a:solidFill>
                <a:schemeClr val="accent1"/>
              </a:solidFill>
            </a:endParaRPr>
          </a:p>
          <a:p>
            <a:pPr algn="ctr"/>
            <a:r>
              <a:rPr lang="en-GB" sz="2800" b="1" dirty="0">
                <a:solidFill>
                  <a:schemeClr val="accent1"/>
                </a:solidFill>
              </a:rPr>
              <a:t>Love, learn,</a:t>
            </a:r>
            <a:endParaRPr lang="en-GB" sz="2800" dirty="0">
              <a:solidFill>
                <a:schemeClr val="accent1"/>
              </a:solidFill>
            </a:endParaRPr>
          </a:p>
          <a:p>
            <a:pPr algn="ctr"/>
            <a:r>
              <a:rPr lang="en-GB" sz="2800" b="1" dirty="0">
                <a:solidFill>
                  <a:schemeClr val="accent1"/>
                </a:solidFill>
              </a:rPr>
              <a:t>Share and respect</a:t>
            </a:r>
            <a:endParaRPr lang="en-GB" sz="2800" dirty="0">
              <a:solidFill>
                <a:schemeClr val="accent1"/>
              </a:solidFill>
            </a:endParaRPr>
          </a:p>
          <a:p>
            <a:pPr algn="ctr"/>
            <a:r>
              <a:rPr lang="en-GB" sz="2800" b="1" dirty="0">
                <a:solidFill>
                  <a:schemeClr val="accent1"/>
                </a:solidFill>
              </a:rPr>
              <a:t>In the light of </a:t>
            </a:r>
            <a:r>
              <a:rPr lang="en-GB" sz="2800" b="1" dirty="0" smtClean="0">
                <a:solidFill>
                  <a:schemeClr val="accent1"/>
                </a:solidFill>
              </a:rPr>
              <a:t>Jesus.</a:t>
            </a:r>
          </a:p>
          <a:p>
            <a:pPr algn="ct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St </a:t>
            </a:r>
            <a:r>
              <a:rPr lang="en-GB" sz="2800" b="1" dirty="0">
                <a:solidFill>
                  <a:schemeClr val="accent1"/>
                </a:solidFill>
              </a:rPr>
              <a:t>Alban, pray for us.</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Amen</a:t>
            </a:r>
            <a:endParaRPr lang="en-GB" sz="2800" dirty="0">
              <a:solidFill>
                <a:schemeClr val="accent1"/>
              </a:solidFill>
            </a:endParaRPr>
          </a:p>
          <a:p>
            <a:pPr algn="ctr"/>
            <a:r>
              <a:rPr lang="en-GB" sz="2800" b="1" dirty="0">
                <a:solidFill>
                  <a:schemeClr val="accent1"/>
                </a:solidFill>
              </a:rPr>
              <a:t> </a:t>
            </a:r>
            <a:endParaRPr lang="en-GB" sz="2800" dirty="0">
              <a:solidFill>
                <a:schemeClr val="accent1"/>
              </a:solidFill>
            </a:endParaRPr>
          </a:p>
        </p:txBody>
      </p:sp>
      <p:pic>
        <p:nvPicPr>
          <p:cNvPr id="3" name="Picture 9"/>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403648" y="4581128"/>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129844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eflections – Page 3 – In Caelo et in Terr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9592" y="980728"/>
            <a:ext cx="7371344" cy="5135370"/>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198358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Follow me</a:t>
            </a:r>
            <a:endParaRPr lang="en-GB" b="1" dirty="0">
              <a:solidFill>
                <a:schemeClr val="tx2"/>
              </a:solidFill>
            </a:endParaRPr>
          </a:p>
        </p:txBody>
      </p:sp>
      <p:pic>
        <p:nvPicPr>
          <p:cNvPr id="4" name="Content Placeholder 3" descr="Turning Points in Life – A Sermon on Matthew 4:12-23 ..."/>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667000" y="3063081"/>
            <a:ext cx="3810000" cy="1600200"/>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905136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Fishers of Men</a:t>
            </a:r>
            <a:endParaRPr lang="en-GB" b="1" dirty="0">
              <a:solidFill>
                <a:schemeClr val="tx2"/>
              </a:solidFill>
            </a:endParaRPr>
          </a:p>
        </p:txBody>
      </p:sp>
      <p:pic>
        <p:nvPicPr>
          <p:cNvPr id="8" name="Content Placeholder 7" descr="reflections – Page 3 – In Caelo et in Terra"/>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763688" y="1916832"/>
            <a:ext cx="5943550" cy="4140673"/>
          </a:xfr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8044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111384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Mark</a:t>
            </a:r>
            <a:r>
              <a:rPr lang="en-GB" dirty="0">
                <a:solidFill>
                  <a:srgbClr val="0070C0"/>
                </a:solidFill>
              </a:rPr>
              <a:t> </a:t>
            </a:r>
            <a:r>
              <a:rPr lang="en-GB" dirty="0" smtClean="0">
                <a:solidFill>
                  <a:srgbClr val="0070C0"/>
                </a:solidFill>
              </a:rPr>
              <a:t>1:14-20</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to Mark.</a:t>
            </a: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4">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582020636"/>
      </p:ext>
    </p:extLst>
  </p:cSld>
  <p:clrMapOvr>
    <a:masterClrMapping/>
  </p:clrMapOvr>
  <mc:AlternateContent xmlns:mc="http://schemas.openxmlformats.org/markup-compatibility/2006" xmlns:p14="http://schemas.microsoft.com/office/powerpoint/2010/main">
    <mc:Choice Requires="p14">
      <p:transition spd="slow" p14:dur="2000" advTm="20663"/>
    </mc:Choice>
    <mc:Fallback xmlns="">
      <p:transition spd="slow" advTm="20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buNone/>
            </a:pPr>
            <a:r>
              <a:rPr lang="en-GB" b="1" dirty="0">
                <a:solidFill>
                  <a:schemeClr val="tx2"/>
                </a:solidFill>
              </a:rPr>
              <a:t>After John had been arrested, Jesus went into Galilee. There he proclaimed the Good News from God. “The time has come,” he said, “and the kingdom of God is close at hand. Repent, and believe the Good News</a:t>
            </a:r>
            <a:r>
              <a:rPr lang="en-GB" b="1" dirty="0" smtClean="0">
                <a:solidFill>
                  <a:schemeClr val="tx2"/>
                </a:solidFill>
              </a:rPr>
              <a:t>.”</a:t>
            </a:r>
            <a:endParaRPr lang="en-GB" b="1" dirty="0">
              <a:solidFill>
                <a:schemeClr val="tx2"/>
              </a:solidFill>
            </a:endParaRPr>
          </a:p>
        </p:txBody>
      </p:sp>
      <p:pic>
        <p:nvPicPr>
          <p:cNvPr id="4" name="Picture 3" descr="&lt;strong&gt;Good news&lt;/strong&gt; about CO2 emissions. Progress to a better world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43808" y="4149080"/>
            <a:ext cx="3312368" cy="2552885"/>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28967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buNone/>
            </a:pPr>
            <a:r>
              <a:rPr lang="en-GB" b="1" dirty="0">
                <a:solidFill>
                  <a:schemeClr val="tx2"/>
                </a:solidFill>
              </a:rPr>
              <a:t>As he was walking along by the Sea of </a:t>
            </a:r>
            <a:r>
              <a:rPr lang="en-GB" b="1" dirty="0" smtClean="0">
                <a:solidFill>
                  <a:schemeClr val="tx2"/>
                </a:solidFill>
              </a:rPr>
              <a:t>Galilee, </a:t>
            </a:r>
            <a:r>
              <a:rPr lang="en-GB" b="1" dirty="0">
                <a:solidFill>
                  <a:schemeClr val="tx2"/>
                </a:solidFill>
              </a:rPr>
              <a:t>he saw Simon and his brother Andrew casting a net in the lake - for they were fishermen. </a:t>
            </a:r>
          </a:p>
        </p:txBody>
      </p:sp>
      <p:pic>
        <p:nvPicPr>
          <p:cNvPr id="4" name="Picture 3" descr="File:Jesus calls Peter &lt;strong&gt;and Andrew&lt;/strong&gt; to be fishers of men.jpg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31840" y="3212976"/>
            <a:ext cx="2951452" cy="3514751"/>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345726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b="1" dirty="0">
                <a:solidFill>
                  <a:schemeClr val="tx2"/>
                </a:solidFill>
              </a:rPr>
              <a:t>And Jesus said to them, “Follow me and I will make you into fishers of men.” And at once they left their nets and followed him. </a:t>
            </a:r>
          </a:p>
          <a:p>
            <a:pPr marL="0" indent="0">
              <a:buNone/>
            </a:pPr>
            <a:endParaRPr lang="en-GB" dirty="0"/>
          </a:p>
        </p:txBody>
      </p:sp>
      <p:pic>
        <p:nvPicPr>
          <p:cNvPr id="7" name="Picture 6" descr="Turning Points in Life – A Sermon on Matthew 4:12-23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5656" y="3429000"/>
            <a:ext cx="5524476" cy="2320280"/>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640559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1642</TotalTime>
  <Words>227</Words>
  <Application>Microsoft Office PowerPoint</Application>
  <PresentationFormat>On-screen Show (4:3)</PresentationFormat>
  <Paragraphs>37</Paragraphs>
  <Slides>13</Slides>
  <Notes>2</Notes>
  <HiddenSlides>0</HiddenSlides>
  <MMClips>13</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Good News Assembly 25.1.21</vt:lpstr>
      <vt:lpstr>Welcome, everyone!</vt:lpstr>
      <vt:lpstr>PowerPoint Presentation</vt:lpstr>
      <vt:lpstr>Hail Mary</vt:lpstr>
      <vt:lpstr>PowerPoint Presentation</vt:lpstr>
      <vt:lpstr>PowerPoint Presentation</vt:lpstr>
      <vt:lpstr>Follow me</vt:lpstr>
      <vt:lpstr>Fishers of Men</vt:lpstr>
      <vt:lpstr>PowerPoint Presentation</vt:lpstr>
      <vt:lpstr>Mark 1:14-20</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Home</cp:lastModifiedBy>
  <cp:revision>147</cp:revision>
  <dcterms:created xsi:type="dcterms:W3CDTF">2017-04-26T10:13:58Z</dcterms:created>
  <dcterms:modified xsi:type="dcterms:W3CDTF">2021-02-09T13:47:41Z</dcterms:modified>
</cp:coreProperties>
</file>