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61" r:id="rId2"/>
    <p:sldId id="256" r:id="rId3"/>
    <p:sldId id="272" r:id="rId4"/>
    <p:sldId id="274" r:id="rId5"/>
    <p:sldId id="257" r:id="rId6"/>
    <p:sldId id="262" r:id="rId7"/>
    <p:sldId id="263" r:id="rId8"/>
    <p:sldId id="264" r:id="rId9"/>
    <p:sldId id="265" r:id="rId10"/>
    <p:sldId id="266" r:id="rId11"/>
    <p:sldId id="267" r:id="rId12"/>
    <p:sldId id="268" r:id="rId13"/>
    <p:sldId id="260" r:id="rId14"/>
    <p:sldId id="273" r:id="rId15"/>
    <p:sldId id="259" r:id="rId16"/>
    <p:sldId id="258"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D6B21F-A39B-4863-ABD5-C91035015950}" type="datetimeFigureOut">
              <a:rPr lang="en-GB" smtClean="0"/>
              <a:t>10/11/2021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80E53-F142-4A9D-904D-09231A6BA138}" type="slidenum">
              <a:rPr lang="en-GB" smtClean="0"/>
              <a:t>‹#›</a:t>
            </a:fld>
            <a:endParaRPr lang="en-GB"/>
          </a:p>
        </p:txBody>
      </p:sp>
    </p:spTree>
    <p:extLst>
      <p:ext uri="{BB962C8B-B14F-4D97-AF65-F5344CB8AC3E}">
        <p14:creationId xmlns:p14="http://schemas.microsoft.com/office/powerpoint/2010/main" val="1924275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WORD</a:t>
            </a:r>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57BEE71-5E37-4D9F-BACF-E1865DE93E7D}" type="slidenum">
              <a:rPr lang="en-GB" altLang="en-US" smtClean="0"/>
              <a:pPr>
                <a:spcBef>
                  <a:spcPct val="0"/>
                </a:spcBef>
              </a:pPr>
              <a:t>3</a:t>
            </a:fld>
            <a:endParaRPr lang="en-GB" altLang="en-US" smtClean="0"/>
          </a:p>
        </p:txBody>
      </p:sp>
    </p:spTree>
    <p:extLst>
      <p:ext uri="{BB962C8B-B14F-4D97-AF65-F5344CB8AC3E}">
        <p14:creationId xmlns:p14="http://schemas.microsoft.com/office/powerpoint/2010/main" val="2759359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33D42B-1967-4E43-84BE-2DC4D71BE1BD}" type="slidenum">
              <a:rPr lang="en-GB" altLang="en-US" smtClean="0">
                <a:latin typeface="Calibri" panose="020F0502020204030204" pitchFamily="34" charset="0"/>
              </a:rPr>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16819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1F50255-F4A9-43B8-942E-90BAC5BDDE2B}" type="slidenum">
              <a:rPr lang="en-GB" altLang="en-US" smtClean="0">
                <a:latin typeface="Calibri" panose="020F0502020204030204" pitchFamily="34" charset="0"/>
              </a:rPr>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7783040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0C1BC-C317-474F-98E5-56E3334C3FF2}" type="slidenum">
              <a:rPr lang="en-GB" altLang="en-US" smtClean="0">
                <a:latin typeface="Calibri" panose="020F0502020204030204" pitchFamily="34" charset="0"/>
              </a:rPr>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48072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F863B2-6FCB-4894-A195-4027DA8DC97B}" type="slidenum">
              <a:rPr lang="en-GB" altLang="en-US" smtClean="0">
                <a:latin typeface="Calibri" panose="020F0502020204030204" pitchFamily="34" charset="0"/>
              </a:rPr>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193987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B4FAC3D-2522-4154-ACB3-6EB0474460C2}" type="datetimeFigureOut">
              <a:rPr lang="en-GB" smtClean="0"/>
              <a:t>10/11/2021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2543362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4FAC3D-2522-4154-ACB3-6EB0474460C2}" type="datetimeFigureOut">
              <a:rPr lang="en-GB" smtClean="0"/>
              <a:t>10/11/2021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880852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4FAC3D-2522-4154-ACB3-6EB0474460C2}" type="datetimeFigureOut">
              <a:rPr lang="en-GB" smtClean="0"/>
              <a:t>10/11/2021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2505082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B4FAC3D-2522-4154-ACB3-6EB0474460C2}" type="datetimeFigureOut">
              <a:rPr lang="en-GB" smtClean="0"/>
              <a:t>10/11/2021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2170032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B4FAC3D-2522-4154-ACB3-6EB0474460C2}" type="datetimeFigureOut">
              <a:rPr lang="en-GB" smtClean="0"/>
              <a:t>10/11/2021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339623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B4FAC3D-2522-4154-ACB3-6EB0474460C2}" type="datetimeFigureOut">
              <a:rPr lang="en-GB" smtClean="0"/>
              <a:t>10/11/2021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2934380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4FAC3D-2522-4154-ACB3-6EB0474460C2}" type="datetimeFigureOut">
              <a:rPr lang="en-GB" smtClean="0"/>
              <a:t>10/11/2021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4142319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B4FAC3D-2522-4154-ACB3-6EB0474460C2}" type="datetimeFigureOut">
              <a:rPr lang="en-GB" smtClean="0"/>
              <a:t>10/11/2021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3757263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B4FAC3D-2522-4154-ACB3-6EB0474460C2}" type="datetimeFigureOut">
              <a:rPr lang="en-GB" smtClean="0"/>
              <a:t>10/11/2021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1397718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4FAC3D-2522-4154-ACB3-6EB0474460C2}" type="datetimeFigureOut">
              <a:rPr lang="en-GB" smtClean="0"/>
              <a:t>10/11/2021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944079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4FAC3D-2522-4154-ACB3-6EB0474460C2}" type="datetimeFigureOut">
              <a:rPr lang="en-GB" smtClean="0"/>
              <a:t>10/11/2021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29D0D-AFBB-41C2-964F-FBB61107E3C4}" type="slidenum">
              <a:rPr lang="en-GB" smtClean="0"/>
              <a:t>‹#›</a:t>
            </a:fld>
            <a:endParaRPr lang="en-GB"/>
          </a:p>
        </p:txBody>
      </p:sp>
    </p:spTree>
    <p:extLst>
      <p:ext uri="{BB962C8B-B14F-4D97-AF65-F5344CB8AC3E}">
        <p14:creationId xmlns:p14="http://schemas.microsoft.com/office/powerpoint/2010/main" val="1398117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4FAC3D-2522-4154-ACB3-6EB0474460C2}" type="datetimeFigureOut">
              <a:rPr lang="en-GB" smtClean="0"/>
              <a:t>10/11/2021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29D0D-AFBB-41C2-964F-FBB61107E3C4}" type="slidenum">
              <a:rPr lang="en-GB" smtClean="0"/>
              <a:t>‹#›</a:t>
            </a:fld>
            <a:endParaRPr lang="en-GB"/>
          </a:p>
        </p:txBody>
      </p:sp>
    </p:spTree>
    <p:extLst>
      <p:ext uri="{BB962C8B-B14F-4D97-AF65-F5344CB8AC3E}">
        <p14:creationId xmlns:p14="http://schemas.microsoft.com/office/powerpoint/2010/main" val="4019560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algn="ctr"/>
            <a:r>
              <a:rPr lang="en-GB" altLang="en-US" b="1" dirty="0" smtClean="0">
                <a:solidFill>
                  <a:schemeClr val="accent1">
                    <a:lumMod val="75000"/>
                  </a:schemeClr>
                </a:solidFill>
              </a:rPr>
              <a:t>Lower Key Stage 2 Prayer and Liturgy</a:t>
            </a:r>
            <a:br>
              <a:rPr lang="en-GB" altLang="en-US" b="1" dirty="0" smtClean="0">
                <a:solidFill>
                  <a:schemeClr val="accent1">
                    <a:lumMod val="75000"/>
                  </a:schemeClr>
                </a:solidFill>
              </a:rPr>
            </a:br>
            <a:r>
              <a:rPr lang="en-GB" altLang="en-US" b="1" dirty="0" smtClean="0">
                <a:solidFill>
                  <a:schemeClr val="accent1">
                    <a:lumMod val="75000"/>
                  </a:schemeClr>
                </a:solidFill>
              </a:rPr>
              <a:t>10.11.21</a:t>
            </a:r>
          </a:p>
        </p:txBody>
      </p:sp>
      <p:sp>
        <p:nvSpPr>
          <p:cNvPr id="4099" name="Content Placeholder 2"/>
          <p:cNvSpPr>
            <a:spLocks noGrp="1"/>
          </p:cNvSpPr>
          <p:nvPr>
            <p:ph idx="1"/>
          </p:nvPr>
        </p:nvSpPr>
        <p:spPr/>
        <p:txBody>
          <a:bodyPr/>
          <a:lstStyle/>
          <a:p>
            <a:pPr marL="0" indent="0" algn="ctr">
              <a:buNone/>
            </a:pPr>
            <a:r>
              <a:rPr lang="en-GB" altLang="en-US" b="1" dirty="0" smtClean="0">
                <a:solidFill>
                  <a:schemeClr val="tx2"/>
                </a:solidFill>
              </a:rPr>
              <a:t> </a:t>
            </a:r>
          </a:p>
          <a:p>
            <a:pPr marL="0" indent="0" algn="ctr">
              <a:buNone/>
            </a:pPr>
            <a:r>
              <a:rPr lang="en-GB" altLang="en-US" b="1" dirty="0" smtClean="0">
                <a:solidFill>
                  <a:schemeClr val="accent1">
                    <a:lumMod val="75000"/>
                  </a:schemeClr>
                </a:solidFill>
              </a:rPr>
              <a:t>A Gift Given With Love</a:t>
            </a:r>
          </a:p>
        </p:txBody>
      </p:sp>
      <p:pic>
        <p:nvPicPr>
          <p:cNvPr id="2" name="Picture 1"/>
          <p:cNvPicPr>
            <a:picLocks noChangeAspect="1"/>
          </p:cNvPicPr>
          <p:nvPr/>
        </p:nvPicPr>
        <p:blipFill>
          <a:blip r:embed="rId2"/>
          <a:stretch>
            <a:fillRect/>
          </a:stretch>
        </p:blipFill>
        <p:spPr>
          <a:xfrm>
            <a:off x="4576403" y="3522542"/>
            <a:ext cx="3228975" cy="2314575"/>
          </a:xfrm>
          <a:prstGeom prst="rect">
            <a:avLst/>
          </a:prstGeom>
        </p:spPr>
      </p:pic>
    </p:spTree>
    <p:extLst>
      <p:ext uri="{BB962C8B-B14F-4D97-AF65-F5344CB8AC3E}">
        <p14:creationId xmlns:p14="http://schemas.microsoft.com/office/powerpoint/2010/main" val="4492181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4137" y="269967"/>
            <a:ext cx="7175863" cy="3046988"/>
          </a:xfrm>
          <a:prstGeom prst="rect">
            <a:avLst/>
          </a:prstGeom>
        </p:spPr>
        <p:txBody>
          <a:bodyPr wrap="square">
            <a:spAutoFit/>
          </a:bodyPr>
          <a:lstStyle/>
          <a:p>
            <a:r>
              <a:rPr lang="en-GB" sz="2400" u="sng" dirty="0">
                <a:solidFill>
                  <a:schemeClr val="accent1">
                    <a:lumMod val="75000"/>
                  </a:schemeClr>
                </a:solidFill>
                <a:latin typeface="Comic Sans MS" panose="030F0702030302020204" pitchFamily="66" charset="0"/>
              </a:rPr>
              <a:t>Gather:</a:t>
            </a:r>
            <a:r>
              <a:rPr lang="en-GB" sz="2400" dirty="0">
                <a:solidFill>
                  <a:schemeClr val="accent1">
                    <a:lumMod val="75000"/>
                  </a:schemeClr>
                </a:solidFill>
                <a:latin typeface="Comic Sans MS" panose="030F0702030302020204" pitchFamily="66" charset="0"/>
              </a:rPr>
              <a:t/>
            </a:r>
            <a:br>
              <a:rPr lang="en-GB" sz="2400" dirty="0">
                <a:solidFill>
                  <a:schemeClr val="accent1">
                    <a:lumMod val="75000"/>
                  </a:schemeClr>
                </a:solidFill>
                <a:latin typeface="Comic Sans MS" panose="030F0702030302020204" pitchFamily="66" charset="0"/>
              </a:rPr>
            </a:br>
            <a:r>
              <a:rPr lang="en-GB" sz="2400" dirty="0">
                <a:solidFill>
                  <a:schemeClr val="accent1">
                    <a:lumMod val="75000"/>
                  </a:schemeClr>
                </a:solidFill>
                <a:latin typeface="Comic Sans MS" panose="030F0702030302020204" pitchFamily="66" charset="0"/>
              </a:rPr>
              <a:t/>
            </a:r>
            <a:br>
              <a:rPr lang="en-GB" sz="2400" dirty="0">
                <a:solidFill>
                  <a:schemeClr val="accent1">
                    <a:lumMod val="75000"/>
                  </a:schemeClr>
                </a:solidFill>
                <a:latin typeface="Comic Sans MS" panose="030F0702030302020204" pitchFamily="66" charset="0"/>
              </a:rPr>
            </a:br>
            <a:r>
              <a:rPr lang="en-GB" sz="2400" u="sng" dirty="0" smtClean="0">
                <a:solidFill>
                  <a:schemeClr val="accent1">
                    <a:lumMod val="75000"/>
                  </a:schemeClr>
                </a:solidFill>
                <a:latin typeface="Comic Sans MS" panose="030F0702030302020204" pitchFamily="66" charset="0"/>
              </a:rPr>
              <a:t>Hymn</a:t>
            </a:r>
            <a:r>
              <a:rPr lang="en-GB" sz="2400" dirty="0" smtClean="0">
                <a:solidFill>
                  <a:schemeClr val="accent1">
                    <a:lumMod val="75000"/>
                  </a:schemeClr>
                </a:solidFill>
                <a:latin typeface="Comic Sans MS" panose="030F0702030302020204" pitchFamily="66" charset="0"/>
              </a:rPr>
              <a:t> </a:t>
            </a:r>
            <a:r>
              <a:rPr lang="en-GB" sz="2400" dirty="0">
                <a:solidFill>
                  <a:schemeClr val="accent1">
                    <a:lumMod val="75000"/>
                  </a:schemeClr>
                </a:solidFill>
                <a:latin typeface="Comic Sans MS" panose="030F0702030302020204" pitchFamily="66" charset="0"/>
              </a:rPr>
              <a:t>– </a:t>
            </a:r>
            <a:r>
              <a:rPr lang="en-GB" sz="2400" dirty="0" smtClean="0">
                <a:solidFill>
                  <a:schemeClr val="accent1">
                    <a:lumMod val="75000"/>
                  </a:schemeClr>
                </a:solidFill>
                <a:latin typeface="Comic Sans MS" panose="030F0702030302020204" pitchFamily="66" charset="0"/>
              </a:rPr>
              <a:t>God’s Greatest Gift</a:t>
            </a:r>
            <a:r>
              <a:rPr lang="en-GB" sz="2400" dirty="0" smtClean="0">
                <a:latin typeface="Comic Sans MS" panose="030F0702030302020204" pitchFamily="66" charset="0"/>
              </a:rPr>
              <a:t> </a:t>
            </a:r>
          </a:p>
          <a:p>
            <a:r>
              <a:rPr lang="en-GB" sz="2400" dirty="0">
                <a:latin typeface="Comic Sans MS" panose="030F0702030302020204" pitchFamily="66" charset="0"/>
              </a:rPr>
              <a:t/>
            </a:r>
            <a:br>
              <a:rPr lang="en-GB" sz="2400" dirty="0">
                <a:latin typeface="Comic Sans MS" panose="030F0702030302020204" pitchFamily="66" charset="0"/>
              </a:rPr>
            </a:br>
            <a:r>
              <a:rPr lang="en-GB" sz="2400" dirty="0">
                <a:latin typeface="Comic Sans MS" panose="030F0702030302020204" pitchFamily="66" charset="0"/>
              </a:rPr>
              <a:t/>
            </a:r>
            <a:br>
              <a:rPr lang="en-GB" sz="2400" dirty="0">
                <a:latin typeface="Comic Sans MS" panose="030F0702030302020204" pitchFamily="66" charset="0"/>
              </a:rPr>
            </a:br>
            <a:r>
              <a:rPr lang="en-GB" sz="2400" u="sng" dirty="0">
                <a:latin typeface="Comic Sans MS" panose="030F0702030302020204" pitchFamily="66" charset="0"/>
              </a:rPr>
              <a:t/>
            </a:r>
            <a:br>
              <a:rPr lang="en-GB" sz="2400" u="sng" dirty="0">
                <a:latin typeface="Comic Sans MS" panose="030F0702030302020204" pitchFamily="66" charset="0"/>
              </a:rPr>
            </a:br>
            <a:r>
              <a:rPr lang="en-GB" sz="2400" dirty="0">
                <a:latin typeface="Comic Sans MS" panose="030F0702030302020204" pitchFamily="66" charset="0"/>
              </a:rPr>
              <a:t/>
            </a:r>
            <a:br>
              <a:rPr lang="en-GB" sz="2400" dirty="0">
                <a:latin typeface="Comic Sans MS" panose="030F0702030302020204" pitchFamily="66" charset="0"/>
              </a:rPr>
            </a:br>
            <a:endParaRPr lang="en-GB" sz="2400" dirty="0"/>
          </a:p>
        </p:txBody>
      </p:sp>
      <p:pic>
        <p:nvPicPr>
          <p:cNvPr id="1028" name="Picture 4" descr="Sacred Heart Catholic Primary School » Mission Team Blog"/>
          <p:cNvPicPr>
            <a:picLocks noChangeAspect="1" noChangeArrowheads="1"/>
          </p:cNvPicPr>
          <p:nvPr/>
        </p:nvPicPr>
        <p:blipFill rotWithShape="1">
          <a:blip r:embed="rId2">
            <a:extLst>
              <a:ext uri="{28A0092B-C50C-407E-A947-70E740481C1C}">
                <a14:useLocalDpi xmlns:a14="http://schemas.microsoft.com/office/drawing/2010/main" val="0"/>
              </a:ext>
            </a:extLst>
          </a:blip>
          <a:srcRect l="17275" r="16305"/>
          <a:stretch/>
        </p:blipFill>
        <p:spPr bwMode="auto">
          <a:xfrm>
            <a:off x="5588397" y="159594"/>
            <a:ext cx="4063205" cy="6314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8219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endParaRPr lang="en-GB" altLang="en-US" smtClean="0"/>
          </a:p>
        </p:txBody>
      </p:sp>
      <p:pic>
        <p:nvPicPr>
          <p:cNvPr id="5123" name="Picture 31" descr="C:\Users\sch8753525\AppData\Local\Microsoft\Windows\Temporary Internet Files\Content.IE5\JVF62O3J\2741759137_5660c35764_z[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384550" y="2060576"/>
            <a:ext cx="5308600" cy="3529013"/>
          </a:xfrm>
        </p:spPr>
      </p:pic>
    </p:spTree>
    <p:extLst>
      <p:ext uri="{BB962C8B-B14F-4D97-AF65-F5344CB8AC3E}">
        <p14:creationId xmlns:p14="http://schemas.microsoft.com/office/powerpoint/2010/main" val="878252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b="1" smtClean="0">
                <a:solidFill>
                  <a:schemeClr val="tx2"/>
                </a:solidFill>
              </a:rPr>
              <a:t>Hail Mary</a:t>
            </a:r>
          </a:p>
        </p:txBody>
      </p:sp>
      <p:sp>
        <p:nvSpPr>
          <p:cNvPr id="3" name="Content Placeholder 2"/>
          <p:cNvSpPr>
            <a:spLocks noGrp="1"/>
          </p:cNvSpPr>
          <p:nvPr>
            <p:ph idx="1"/>
          </p:nvPr>
        </p:nvSpPr>
        <p:spPr/>
        <p:txBody>
          <a:bodyPr>
            <a:normAutofit lnSpcReduction="10000"/>
          </a:bodyPr>
          <a:lstStyle/>
          <a:p>
            <a:pPr marL="0" indent="0" algn="ctr">
              <a:buNone/>
              <a:defRPr/>
            </a:pPr>
            <a:r>
              <a:rPr lang="en-GB" b="1" dirty="0" smtClean="0">
                <a:solidFill>
                  <a:schemeClr val="tx2"/>
                </a:solidFill>
              </a:rPr>
              <a:t>Hail Mary, full of grace</a:t>
            </a:r>
          </a:p>
          <a:p>
            <a:pPr marL="0" indent="0" algn="ctr">
              <a:buNone/>
              <a:defRPr/>
            </a:pPr>
            <a:r>
              <a:rPr lang="en-GB" b="1" dirty="0" smtClean="0">
                <a:solidFill>
                  <a:schemeClr val="tx2"/>
                </a:solidFill>
              </a:rPr>
              <a:t>The Lord is with thee.</a:t>
            </a:r>
          </a:p>
          <a:p>
            <a:pPr marL="0" indent="0" algn="ctr">
              <a:buNone/>
              <a:defRPr/>
            </a:pPr>
            <a:r>
              <a:rPr lang="en-GB" b="1" dirty="0" smtClean="0">
                <a:solidFill>
                  <a:schemeClr val="tx2"/>
                </a:solidFill>
              </a:rPr>
              <a:t>Blessed art thou among women </a:t>
            </a:r>
          </a:p>
          <a:p>
            <a:pPr marL="0" indent="0" algn="ctr">
              <a:buNone/>
              <a:defRPr/>
            </a:pPr>
            <a:r>
              <a:rPr lang="en-GB" b="1" dirty="0" smtClean="0">
                <a:solidFill>
                  <a:schemeClr val="tx2"/>
                </a:solidFill>
              </a:rPr>
              <a:t>And blessed is the fruit </a:t>
            </a:r>
          </a:p>
          <a:p>
            <a:pPr marL="0" indent="0" algn="ctr">
              <a:buNone/>
              <a:defRPr/>
            </a:pPr>
            <a:r>
              <a:rPr lang="en-GB" b="1" dirty="0" smtClean="0">
                <a:solidFill>
                  <a:schemeClr val="tx2"/>
                </a:solidFill>
              </a:rPr>
              <a:t>Of thy womb, Jesus.</a:t>
            </a:r>
          </a:p>
          <a:p>
            <a:pPr marL="0" indent="0" algn="ctr">
              <a:buNone/>
              <a:defRPr/>
            </a:pPr>
            <a:r>
              <a:rPr lang="en-GB" b="1" dirty="0" smtClean="0">
                <a:solidFill>
                  <a:schemeClr val="tx2"/>
                </a:solidFill>
              </a:rPr>
              <a:t>Holy Mary, mother of God,</a:t>
            </a:r>
          </a:p>
          <a:p>
            <a:pPr marL="0" indent="0" algn="ctr">
              <a:buNone/>
              <a:defRPr/>
            </a:pPr>
            <a:r>
              <a:rPr lang="en-GB" b="1" dirty="0" smtClean="0">
                <a:solidFill>
                  <a:schemeClr val="tx2"/>
                </a:solidFill>
              </a:rPr>
              <a:t>Pray for us sinners now</a:t>
            </a:r>
          </a:p>
          <a:p>
            <a:pPr marL="0" indent="0" algn="ctr">
              <a:buNone/>
              <a:defRPr/>
            </a:pPr>
            <a:r>
              <a:rPr lang="en-GB" b="1" dirty="0" smtClean="0">
                <a:solidFill>
                  <a:schemeClr val="tx2"/>
                </a:solidFill>
              </a:rPr>
              <a:t>And at the hour of our death.</a:t>
            </a:r>
          </a:p>
          <a:p>
            <a:pPr marL="0" indent="0" algn="ctr">
              <a:buNone/>
              <a:defRPr/>
            </a:pPr>
            <a:r>
              <a:rPr lang="en-GB" b="1" dirty="0" smtClean="0">
                <a:solidFill>
                  <a:schemeClr val="tx2"/>
                </a:solidFill>
              </a:rPr>
              <a:t>Amen</a:t>
            </a:r>
          </a:p>
          <a:p>
            <a:pPr>
              <a:defRPr/>
            </a:pPr>
            <a:endParaRPr lang="en-GB" dirty="0"/>
          </a:p>
        </p:txBody>
      </p:sp>
    </p:spTree>
    <p:extLst>
      <p:ext uri="{BB962C8B-B14F-4D97-AF65-F5344CB8AC3E}">
        <p14:creationId xmlns:p14="http://schemas.microsoft.com/office/powerpoint/2010/main" val="42822903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730" y="249131"/>
            <a:ext cx="5043121" cy="1338828"/>
          </a:xfrm>
          <a:prstGeom prst="rect">
            <a:avLst/>
          </a:prstGeom>
        </p:spPr>
        <p:txBody>
          <a:bodyPr wrap="square">
            <a:spAutoFit/>
          </a:bodyPr>
          <a:lstStyle/>
          <a:p>
            <a:r>
              <a:rPr lang="en-GB" sz="3200" u="sng" dirty="0" smtClean="0">
                <a:solidFill>
                  <a:schemeClr val="accent1">
                    <a:lumMod val="75000"/>
                  </a:schemeClr>
                </a:solidFill>
                <a:latin typeface="Comic Sans MS" panose="030F0702030302020204" pitchFamily="66" charset="0"/>
              </a:rPr>
              <a:t>Word</a:t>
            </a:r>
          </a:p>
          <a:p>
            <a:endParaRPr lang="en-US" sz="2000" dirty="0" smtClean="0">
              <a:latin typeface="Comic Sans MS" panose="030F0702030302020204" pitchFamily="66" charset="0"/>
            </a:endParaRPr>
          </a:p>
          <a:p>
            <a:endParaRPr lang="en-GB" sz="1100" u="sng" dirty="0">
              <a:latin typeface="Comic Sans MS" panose="030F0702030302020204" pitchFamily="66" charset="0"/>
            </a:endParaRPr>
          </a:p>
          <a:p>
            <a:endParaRPr lang="en-GB" dirty="0"/>
          </a:p>
        </p:txBody>
      </p:sp>
      <p:pic>
        <p:nvPicPr>
          <p:cNvPr id="4" name="Picture Placeholder 4"/>
          <p:cNvPicPr>
            <a:picLocks/>
          </p:cNvPicPr>
          <p:nvPr/>
        </p:nvPicPr>
        <p:blipFill>
          <a:blip r:embed="rId2">
            <a:extLst>
              <a:ext uri="{28A0092B-C50C-407E-A947-70E740481C1C}">
                <a14:useLocalDpi xmlns:a14="http://schemas.microsoft.com/office/drawing/2010/main" val="0"/>
              </a:ext>
            </a:extLst>
          </a:blip>
          <a:srcRect l="24" r="24"/>
          <a:stretch>
            <a:fillRect/>
          </a:stretch>
        </p:blipFill>
        <p:spPr>
          <a:xfrm>
            <a:off x="7039154" y="2044460"/>
            <a:ext cx="4652513" cy="3622795"/>
          </a:xfrm>
          <a:prstGeom prst="rect">
            <a:avLst/>
          </a:prstGeom>
        </p:spPr>
      </p:pic>
      <p:sp>
        <p:nvSpPr>
          <p:cNvPr id="3" name="TextBox 2"/>
          <p:cNvSpPr txBox="1"/>
          <p:nvPr/>
        </p:nvSpPr>
        <p:spPr>
          <a:xfrm>
            <a:off x="301924" y="1276709"/>
            <a:ext cx="6383547" cy="3416320"/>
          </a:xfrm>
          <a:prstGeom prst="rect">
            <a:avLst/>
          </a:prstGeom>
          <a:noFill/>
        </p:spPr>
        <p:txBody>
          <a:bodyPr wrap="square" rtlCol="0">
            <a:spAutoFit/>
          </a:bodyPr>
          <a:lstStyle/>
          <a:p>
            <a:r>
              <a:rPr lang="en-US" sz="2400" dirty="0" smtClean="0">
                <a:solidFill>
                  <a:schemeClr val="accent1">
                    <a:lumMod val="75000"/>
                  </a:schemeClr>
                </a:solidFill>
                <a:latin typeface="Comic Sans MS" panose="030F0702030302020204" pitchFamily="66" charset="0"/>
              </a:rPr>
              <a:t>During Monday’s Good News Assembly,</a:t>
            </a:r>
          </a:p>
          <a:p>
            <a:r>
              <a:rPr lang="en-US" sz="2400" dirty="0" smtClean="0">
                <a:solidFill>
                  <a:schemeClr val="accent1">
                    <a:lumMod val="75000"/>
                  </a:schemeClr>
                </a:solidFill>
                <a:latin typeface="Comic Sans MS" panose="030F0702030302020204" pitchFamily="66" charset="0"/>
              </a:rPr>
              <a:t>Mrs Cooke </a:t>
            </a:r>
            <a:r>
              <a:rPr lang="en-US" sz="2400" dirty="0" smtClean="0">
                <a:solidFill>
                  <a:schemeClr val="accent1">
                    <a:lumMod val="75000"/>
                  </a:schemeClr>
                </a:solidFill>
                <a:latin typeface="Comic Sans MS" panose="030F0702030302020204" pitchFamily="66" charset="0"/>
              </a:rPr>
              <a:t>shared</a:t>
            </a:r>
            <a:r>
              <a:rPr lang="en-US" sz="2400" dirty="0" smtClean="0">
                <a:solidFill>
                  <a:schemeClr val="accent1">
                    <a:lumMod val="75000"/>
                  </a:schemeClr>
                </a:solidFill>
                <a:latin typeface="Comic Sans MS" panose="030F0702030302020204" pitchFamily="66" charset="0"/>
              </a:rPr>
              <a:t> </a:t>
            </a:r>
            <a:r>
              <a:rPr lang="en-US" sz="2400" dirty="0" smtClean="0">
                <a:solidFill>
                  <a:schemeClr val="accent1">
                    <a:lumMod val="75000"/>
                  </a:schemeClr>
                </a:solidFill>
                <a:latin typeface="Comic Sans MS" panose="030F0702030302020204" pitchFamily="66" charset="0"/>
              </a:rPr>
              <a:t>last Sunday’s Gospel reading which was  about being generous and giving.</a:t>
            </a:r>
          </a:p>
          <a:p>
            <a:r>
              <a:rPr lang="en-US" sz="2400" dirty="0" smtClean="0">
                <a:solidFill>
                  <a:schemeClr val="accent1">
                    <a:lumMod val="75000"/>
                  </a:schemeClr>
                </a:solidFill>
                <a:latin typeface="Comic Sans MS" panose="030F0702030302020204" pitchFamily="66" charset="0"/>
              </a:rPr>
              <a:t>We were told of a lady who had very little but gave a lot.  While you listen to the Gospel reading again, try to think about what </a:t>
            </a:r>
            <a:r>
              <a:rPr lang="en-US" sz="2400" dirty="0" smtClean="0">
                <a:solidFill>
                  <a:schemeClr val="accent1">
                    <a:lumMod val="75000"/>
                  </a:schemeClr>
                </a:solidFill>
                <a:latin typeface="Comic Sans MS" panose="030F0702030302020204" pitchFamily="66" charset="0"/>
              </a:rPr>
              <a:t>Jesus is telling us about how we should live our lives.</a:t>
            </a:r>
            <a:endParaRPr lang="en-US" sz="2400" dirty="0" smtClean="0">
              <a:solidFill>
                <a:schemeClr val="accent1">
                  <a:lumMod val="75000"/>
                </a:schemeClr>
              </a:solidFill>
              <a:latin typeface="Comic Sans MS" panose="030F0702030302020204" pitchFamily="66" charset="0"/>
            </a:endParaRPr>
          </a:p>
        </p:txBody>
      </p:sp>
    </p:spTree>
    <p:extLst>
      <p:ext uri="{BB962C8B-B14F-4D97-AF65-F5344CB8AC3E}">
        <p14:creationId xmlns:p14="http://schemas.microsoft.com/office/powerpoint/2010/main" val="25917436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altLang="en-US" smtClean="0">
                <a:solidFill>
                  <a:srgbClr val="0070C0"/>
                </a:solidFill>
              </a:rPr>
              <a:t>Mark 12:38-44</a:t>
            </a:r>
          </a:p>
        </p:txBody>
      </p:sp>
      <p:sp>
        <p:nvSpPr>
          <p:cNvPr id="16387" name="Content Placeholder 2"/>
          <p:cNvSpPr>
            <a:spLocks noGrp="1"/>
          </p:cNvSpPr>
          <p:nvPr>
            <p:ph idx="1"/>
          </p:nvPr>
        </p:nvSpPr>
        <p:spPr/>
        <p:txBody>
          <a:bodyPr/>
          <a:lstStyle/>
          <a:p>
            <a:r>
              <a:rPr lang="en-GB" altLang="en-US" sz="4000" i="1" dirty="0">
                <a:solidFill>
                  <a:srgbClr val="0070C0"/>
                </a:solidFill>
              </a:rPr>
              <a:t>The Lord be with you.</a:t>
            </a:r>
          </a:p>
          <a:p>
            <a:r>
              <a:rPr lang="en-GB" altLang="en-US" sz="4000" b="1" dirty="0">
                <a:solidFill>
                  <a:srgbClr val="0070C0"/>
                </a:solidFill>
              </a:rPr>
              <a:t>And with your spirit</a:t>
            </a:r>
          </a:p>
          <a:p>
            <a:r>
              <a:rPr lang="en-GB" altLang="en-US" sz="4000" i="1" dirty="0">
                <a:solidFill>
                  <a:srgbClr val="0070C0"/>
                </a:solidFill>
              </a:rPr>
              <a:t>A reading from the Holy Gospel according to Mark.</a:t>
            </a:r>
          </a:p>
          <a:p>
            <a:r>
              <a:rPr lang="en-GB" altLang="en-US" sz="4000" b="1" dirty="0">
                <a:solidFill>
                  <a:srgbClr val="0070C0"/>
                </a:solidFill>
              </a:rPr>
              <a:t>Glory to you, O Lord.</a:t>
            </a:r>
          </a:p>
        </p:txBody>
      </p:sp>
      <p:pic>
        <p:nvPicPr>
          <p:cNvPr id="16388"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9012238" y="260351"/>
            <a:ext cx="1655762" cy="1368425"/>
          </a:xfrm>
        </p:spPr>
      </p:pic>
    </p:spTree>
    <p:extLst>
      <p:ext uri="{BB962C8B-B14F-4D97-AF65-F5344CB8AC3E}">
        <p14:creationId xmlns:p14="http://schemas.microsoft.com/office/powerpoint/2010/main" val="1047555604"/>
      </p:ext>
    </p:extLst>
  </p:cSld>
  <p:clrMapOvr>
    <a:masterClrMapping/>
  </p:clrMapOvr>
  <p:transition spd="slow" advTm="20663"/>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endParaRPr lang="en-GB" altLang="en-US" smtClean="0"/>
          </a:p>
        </p:txBody>
      </p:sp>
      <p:sp>
        <p:nvSpPr>
          <p:cNvPr id="17411" name="Text Placeholder 3"/>
          <p:cNvSpPr>
            <a:spLocks noGrp="1"/>
          </p:cNvSpPr>
          <p:nvPr>
            <p:ph type="body" sz="half" idx="2"/>
          </p:nvPr>
        </p:nvSpPr>
        <p:spPr>
          <a:xfrm>
            <a:off x="3316289" y="5367338"/>
            <a:ext cx="6092825" cy="1446212"/>
          </a:xfrm>
        </p:spPr>
        <p:txBody>
          <a:bodyPr/>
          <a:lstStyle/>
          <a:p>
            <a:r>
              <a:rPr lang="en-GB" altLang="en-US" sz="2400" b="1" dirty="0">
                <a:solidFill>
                  <a:schemeClr val="accent1">
                    <a:lumMod val="75000"/>
                  </a:schemeClr>
                </a:solidFill>
              </a:rPr>
              <a:t>Jesus sat down opposite the treasury and watched the people putting money into the treasury, and many of the rich put in a great deal. </a:t>
            </a:r>
          </a:p>
        </p:txBody>
      </p:sp>
      <p:pic>
        <p:nvPicPr>
          <p:cNvPr id="17412" name="Picture Placeholder 5"/>
          <p:cNvPicPr>
            <a:picLocks noGrp="1"/>
          </p:cNvPicPr>
          <p:nvPr>
            <p:ph type="pic" idx="1"/>
          </p:nvPr>
        </p:nvPicPr>
        <p:blipFill>
          <a:blip r:embed="rId3">
            <a:extLst>
              <a:ext uri="{28A0092B-C50C-407E-A947-70E740481C1C}">
                <a14:useLocalDpi xmlns:a14="http://schemas.microsoft.com/office/drawing/2010/main" val="0"/>
              </a:ext>
            </a:extLst>
          </a:blip>
          <a:srcRect l="24" r="24"/>
          <a:stretch>
            <a:fillRect/>
          </a:stretch>
        </p:blipFill>
        <p:spPr>
          <a:xfrm>
            <a:off x="2805906" y="285060"/>
            <a:ext cx="6172200" cy="4873625"/>
          </a:xfrm>
        </p:spPr>
      </p:pic>
    </p:spTree>
    <p:extLst>
      <p:ext uri="{BB962C8B-B14F-4D97-AF65-F5344CB8AC3E}">
        <p14:creationId xmlns:p14="http://schemas.microsoft.com/office/powerpoint/2010/main" val="27812107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endParaRPr lang="en-GB" altLang="en-US" smtClean="0"/>
          </a:p>
        </p:txBody>
      </p:sp>
      <p:sp>
        <p:nvSpPr>
          <p:cNvPr id="19459" name="Text Placeholder 3"/>
          <p:cNvSpPr>
            <a:spLocks noGrp="1"/>
          </p:cNvSpPr>
          <p:nvPr>
            <p:ph type="body" sz="half" idx="2"/>
          </p:nvPr>
        </p:nvSpPr>
        <p:spPr>
          <a:xfrm>
            <a:off x="3316289" y="5367338"/>
            <a:ext cx="6092825" cy="1446212"/>
          </a:xfrm>
        </p:spPr>
        <p:txBody>
          <a:bodyPr/>
          <a:lstStyle/>
          <a:p>
            <a:r>
              <a:rPr lang="en-GB" altLang="en-US" sz="2800" b="1" dirty="0">
                <a:solidFill>
                  <a:schemeClr val="accent1">
                    <a:lumMod val="75000"/>
                  </a:schemeClr>
                </a:solidFill>
              </a:rPr>
              <a:t>A poor widow came and put in two small coins, the equivalent of a penny. </a:t>
            </a:r>
          </a:p>
        </p:txBody>
      </p:sp>
      <p:pic>
        <p:nvPicPr>
          <p:cNvPr id="19460" name="Picture Placeholder 4"/>
          <p:cNvPicPr>
            <a:picLocks noGrp="1"/>
          </p:cNvPicPr>
          <p:nvPr>
            <p:ph type="pic" idx="1"/>
          </p:nvPr>
        </p:nvPicPr>
        <p:blipFill>
          <a:blip r:embed="rId3">
            <a:extLst>
              <a:ext uri="{28A0092B-C50C-407E-A947-70E740481C1C}">
                <a14:useLocalDpi xmlns:a14="http://schemas.microsoft.com/office/drawing/2010/main" val="0"/>
              </a:ext>
            </a:extLst>
          </a:blip>
          <a:srcRect l="24" r="24"/>
          <a:stretch>
            <a:fillRect/>
          </a:stretch>
        </p:blipFill>
        <p:spPr>
          <a:xfrm>
            <a:off x="2917066" y="165790"/>
            <a:ext cx="6172200" cy="4873625"/>
          </a:xfrm>
        </p:spPr>
      </p:pic>
    </p:spTree>
    <p:extLst>
      <p:ext uri="{BB962C8B-B14F-4D97-AF65-F5344CB8AC3E}">
        <p14:creationId xmlns:p14="http://schemas.microsoft.com/office/powerpoint/2010/main" val="17515290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endParaRPr lang="en-GB" altLang="en-US" smtClean="0"/>
          </a:p>
        </p:txBody>
      </p:sp>
      <p:sp>
        <p:nvSpPr>
          <p:cNvPr id="21507" name="Text Placeholder 3"/>
          <p:cNvSpPr>
            <a:spLocks noGrp="1"/>
          </p:cNvSpPr>
          <p:nvPr>
            <p:ph type="body" sz="half" idx="2"/>
          </p:nvPr>
        </p:nvSpPr>
        <p:spPr>
          <a:xfrm>
            <a:off x="3316289" y="5157788"/>
            <a:ext cx="6092825" cy="1655762"/>
          </a:xfrm>
        </p:spPr>
        <p:txBody>
          <a:bodyPr/>
          <a:lstStyle/>
          <a:p>
            <a:r>
              <a:rPr lang="en-GB" altLang="en-US" sz="2400" b="1" dirty="0">
                <a:solidFill>
                  <a:schemeClr val="accent1">
                    <a:lumMod val="75000"/>
                  </a:schemeClr>
                </a:solidFill>
              </a:rPr>
              <a:t>Then he called his disciples and said to them, “I tell you solemnly, this poor widow has put more in than all who have contributed to the treasury.” </a:t>
            </a:r>
          </a:p>
        </p:txBody>
      </p:sp>
      <p:pic>
        <p:nvPicPr>
          <p:cNvPr id="21508" name="Picture Placeholder 4"/>
          <p:cNvPicPr>
            <a:picLocks noGrp="1"/>
          </p:cNvPicPr>
          <p:nvPr>
            <p:ph type="pic" idx="1"/>
          </p:nvPr>
        </p:nvPicPr>
        <p:blipFill>
          <a:blip r:embed="rId3">
            <a:extLst>
              <a:ext uri="{28A0092B-C50C-407E-A947-70E740481C1C}">
                <a14:useLocalDpi xmlns:a14="http://schemas.microsoft.com/office/drawing/2010/main" val="0"/>
              </a:ext>
            </a:extLst>
          </a:blip>
          <a:srcRect l="24" r="24"/>
          <a:stretch>
            <a:fillRect/>
          </a:stretch>
        </p:blipFill>
        <p:spPr>
          <a:xfrm>
            <a:off x="3062840" y="152538"/>
            <a:ext cx="6172200" cy="4873625"/>
          </a:xfrm>
        </p:spPr>
      </p:pic>
    </p:spTree>
    <p:extLst>
      <p:ext uri="{BB962C8B-B14F-4D97-AF65-F5344CB8AC3E}">
        <p14:creationId xmlns:p14="http://schemas.microsoft.com/office/powerpoint/2010/main" val="15481189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endParaRPr lang="en-GB" altLang="en-US" smtClean="0"/>
          </a:p>
        </p:txBody>
      </p:sp>
      <p:sp>
        <p:nvSpPr>
          <p:cNvPr id="23555" name="Text Placeholder 3"/>
          <p:cNvSpPr>
            <a:spLocks noGrp="1"/>
          </p:cNvSpPr>
          <p:nvPr>
            <p:ph type="body" sz="half" idx="2"/>
          </p:nvPr>
        </p:nvSpPr>
        <p:spPr>
          <a:xfrm>
            <a:off x="3316289" y="5367338"/>
            <a:ext cx="6092825" cy="1446212"/>
          </a:xfrm>
        </p:spPr>
        <p:txBody>
          <a:bodyPr/>
          <a:lstStyle/>
          <a:p>
            <a:r>
              <a:rPr lang="en-GB" altLang="en-US" sz="2400" b="1" dirty="0">
                <a:solidFill>
                  <a:schemeClr val="accent1">
                    <a:lumMod val="75000"/>
                  </a:schemeClr>
                </a:solidFill>
              </a:rPr>
              <a:t>“For they have all put in money they had over but she, from the little she had, has put in everything she possessed, all she had to live on.”</a:t>
            </a:r>
          </a:p>
          <a:p>
            <a:endParaRPr lang="en-GB" altLang="en-US" sz="2800" b="1" dirty="0">
              <a:solidFill>
                <a:schemeClr val="tx2"/>
              </a:solidFill>
            </a:endParaRPr>
          </a:p>
        </p:txBody>
      </p:sp>
      <p:pic>
        <p:nvPicPr>
          <p:cNvPr id="23556" name="Picture Placeholder 4"/>
          <p:cNvPicPr>
            <a:picLocks noGrp="1"/>
          </p:cNvPicPr>
          <p:nvPr>
            <p:ph type="pic" idx="1"/>
          </p:nvPr>
        </p:nvPicPr>
        <p:blipFill>
          <a:blip r:embed="rId3">
            <a:extLst>
              <a:ext uri="{28A0092B-C50C-407E-A947-70E740481C1C}">
                <a14:useLocalDpi xmlns:a14="http://schemas.microsoft.com/office/drawing/2010/main" val="0"/>
              </a:ext>
            </a:extLst>
          </a:blip>
          <a:srcRect l="24" r="24"/>
          <a:stretch>
            <a:fillRect/>
          </a:stretch>
        </p:blipFill>
        <p:spPr>
          <a:xfrm>
            <a:off x="3089345" y="218798"/>
            <a:ext cx="6172200" cy="4873625"/>
          </a:xfrm>
        </p:spPr>
      </p:pic>
    </p:spTree>
    <p:extLst>
      <p:ext uri="{BB962C8B-B14F-4D97-AF65-F5344CB8AC3E}">
        <p14:creationId xmlns:p14="http://schemas.microsoft.com/office/powerpoint/2010/main" val="26214665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altLang="en-US" smtClean="0">
                <a:solidFill>
                  <a:srgbClr val="0070C0"/>
                </a:solidFill>
              </a:rPr>
              <a:t>Matthew 12:38-44</a:t>
            </a:r>
          </a:p>
        </p:txBody>
      </p:sp>
      <p:sp>
        <p:nvSpPr>
          <p:cNvPr id="25603" name="Content Placeholder 2"/>
          <p:cNvSpPr>
            <a:spLocks noGrp="1"/>
          </p:cNvSpPr>
          <p:nvPr>
            <p:ph idx="1"/>
          </p:nvPr>
        </p:nvSpPr>
        <p:spPr/>
        <p:txBody>
          <a:bodyPr/>
          <a:lstStyle/>
          <a:p>
            <a:endParaRPr lang="en-GB" altLang="en-US" i="1" smtClean="0"/>
          </a:p>
          <a:p>
            <a:endParaRPr lang="en-GB" altLang="en-US" i="1" smtClean="0"/>
          </a:p>
          <a:p>
            <a:endParaRPr lang="en-GB" altLang="en-US" i="1" smtClean="0"/>
          </a:p>
          <a:p>
            <a:r>
              <a:rPr lang="en-GB" altLang="en-US" sz="4400" i="1">
                <a:solidFill>
                  <a:srgbClr val="0070C0"/>
                </a:solidFill>
              </a:rPr>
              <a:t>The Gospel of the Lord</a:t>
            </a:r>
          </a:p>
          <a:p>
            <a:r>
              <a:rPr lang="en-GB" altLang="en-US" sz="4400" b="1">
                <a:solidFill>
                  <a:srgbClr val="0070C0"/>
                </a:solidFill>
              </a:rPr>
              <a:t>Praise to you, Lord Jesus Christ.</a:t>
            </a:r>
          </a:p>
        </p:txBody>
      </p:sp>
      <p:pic>
        <p:nvPicPr>
          <p:cNvPr id="2560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9012238" y="260351"/>
            <a:ext cx="1655762" cy="1368425"/>
          </a:xfrm>
        </p:spPr>
      </p:pic>
    </p:spTree>
    <p:extLst>
      <p:ext uri="{BB962C8B-B14F-4D97-AF65-F5344CB8AC3E}">
        <p14:creationId xmlns:p14="http://schemas.microsoft.com/office/powerpoint/2010/main" val="19352103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118" y="579511"/>
            <a:ext cx="10546933" cy="1569660"/>
          </a:xfrm>
          <a:prstGeom prst="rect">
            <a:avLst/>
          </a:prstGeom>
        </p:spPr>
        <p:txBody>
          <a:bodyPr wrap="square">
            <a:spAutoFit/>
          </a:bodyPr>
          <a:lstStyle/>
          <a:p>
            <a:r>
              <a:rPr lang="en-GB" sz="3200" u="sng" dirty="0" smtClean="0">
                <a:solidFill>
                  <a:schemeClr val="accent1">
                    <a:lumMod val="75000"/>
                  </a:schemeClr>
                </a:solidFill>
                <a:latin typeface="Comic Sans MS" panose="030F0702030302020204" pitchFamily="66" charset="0"/>
              </a:rPr>
              <a:t>Response to the Word</a:t>
            </a:r>
          </a:p>
          <a:p>
            <a:endParaRPr lang="en-GB" sz="3200" u="sng" dirty="0">
              <a:solidFill>
                <a:schemeClr val="accent1">
                  <a:lumMod val="75000"/>
                </a:schemeClr>
              </a:solidFill>
              <a:latin typeface="Comic Sans MS" panose="030F0702030302020204" pitchFamily="66" charset="0"/>
            </a:endParaRPr>
          </a:p>
          <a:p>
            <a:r>
              <a:rPr lang="en-US" sz="3200" dirty="0" smtClean="0">
                <a:solidFill>
                  <a:schemeClr val="accent1">
                    <a:lumMod val="75000"/>
                  </a:schemeClr>
                </a:solidFill>
                <a:latin typeface="Comic Sans MS" panose="030F0702030302020204" pitchFamily="66" charset="0"/>
              </a:rPr>
              <a:t>What </a:t>
            </a:r>
            <a:r>
              <a:rPr lang="en-US" sz="3200" dirty="0" smtClean="0">
                <a:solidFill>
                  <a:schemeClr val="accent1">
                    <a:lumMod val="75000"/>
                  </a:schemeClr>
                </a:solidFill>
                <a:latin typeface="Comic Sans MS" panose="030F0702030302020204" pitchFamily="66" charset="0"/>
              </a:rPr>
              <a:t>do you think Jesus’ message is to us?</a:t>
            </a:r>
            <a:endParaRPr lang="en-US" sz="3200" dirty="0" smtClean="0">
              <a:solidFill>
                <a:schemeClr val="accent1">
                  <a:lumMod val="75000"/>
                </a:schemeClr>
              </a:solidFill>
              <a:latin typeface="Comic Sans MS" panose="030F0702030302020204" pitchFamily="66" charset="0"/>
            </a:endParaRPr>
          </a:p>
        </p:txBody>
      </p:sp>
      <p:pic>
        <p:nvPicPr>
          <p:cNvPr id="4098" name="Picture 2" descr="beautiful-hands-heart-53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964" y="3257383"/>
            <a:ext cx="3881756" cy="2593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4658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119" y="579511"/>
            <a:ext cx="7625018" cy="5016758"/>
          </a:xfrm>
          <a:prstGeom prst="rect">
            <a:avLst/>
          </a:prstGeom>
        </p:spPr>
        <p:txBody>
          <a:bodyPr wrap="square">
            <a:spAutoFit/>
          </a:bodyPr>
          <a:lstStyle/>
          <a:p>
            <a:r>
              <a:rPr lang="en-GB" sz="3200" u="sng" dirty="0" smtClean="0">
                <a:solidFill>
                  <a:schemeClr val="accent1">
                    <a:lumMod val="75000"/>
                  </a:schemeClr>
                </a:solidFill>
                <a:latin typeface="Comic Sans MS" panose="030F0702030302020204" pitchFamily="66" charset="0"/>
              </a:rPr>
              <a:t> </a:t>
            </a:r>
            <a:r>
              <a:rPr lang="en-GB" sz="3200" u="sng" dirty="0">
                <a:solidFill>
                  <a:schemeClr val="accent1">
                    <a:lumMod val="75000"/>
                  </a:schemeClr>
                </a:solidFill>
                <a:latin typeface="Comic Sans MS" panose="030F0702030302020204" pitchFamily="66" charset="0"/>
              </a:rPr>
              <a:t>Response to the Word</a:t>
            </a:r>
          </a:p>
          <a:p>
            <a:endParaRPr lang="en-GB" sz="3200" u="sng" dirty="0">
              <a:solidFill>
                <a:schemeClr val="accent1">
                  <a:lumMod val="75000"/>
                </a:schemeClr>
              </a:solidFill>
              <a:latin typeface="Comic Sans MS" panose="030F0702030302020204" pitchFamily="66" charset="0"/>
            </a:endParaRPr>
          </a:p>
          <a:p>
            <a:r>
              <a:rPr lang="en-US" sz="3200" dirty="0">
                <a:solidFill>
                  <a:schemeClr val="accent1">
                    <a:lumMod val="75000"/>
                  </a:schemeClr>
                </a:solidFill>
              </a:rPr>
              <a:t>The widow’s gift is her money.  However, when we are talking about gifts we are talking about something that is ‘given with love’.  The widow was showing her love of God.</a:t>
            </a:r>
          </a:p>
          <a:p>
            <a:r>
              <a:rPr lang="en-US" sz="3200" dirty="0">
                <a:solidFill>
                  <a:schemeClr val="accent1">
                    <a:lumMod val="75000"/>
                  </a:schemeClr>
                </a:solidFill>
              </a:rPr>
              <a:t>Remember the gather music?  The best gifts are ones that cannot be bought – friendship, kindness, forgiveness and patience </a:t>
            </a:r>
            <a:endParaRPr lang="en-GB" sz="3200" dirty="0">
              <a:solidFill>
                <a:schemeClr val="accent1">
                  <a:lumMod val="75000"/>
                </a:schemeClr>
              </a:solidFill>
            </a:endParaRPr>
          </a:p>
        </p:txBody>
      </p:sp>
      <p:pic>
        <p:nvPicPr>
          <p:cNvPr id="4098" name="Picture 2" descr="beautiful-hands-heart-53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4137" y="182879"/>
            <a:ext cx="3881756" cy="2593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321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62150" y="1457325"/>
            <a:ext cx="8267700" cy="3943350"/>
          </a:xfrm>
          <a:prstGeom prst="rect">
            <a:avLst/>
          </a:prstGeom>
        </p:spPr>
      </p:pic>
    </p:spTree>
    <p:extLst>
      <p:ext uri="{BB962C8B-B14F-4D97-AF65-F5344CB8AC3E}">
        <p14:creationId xmlns:p14="http://schemas.microsoft.com/office/powerpoint/2010/main" val="10797460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1554" y="322216"/>
            <a:ext cx="7071360" cy="6309420"/>
          </a:xfrm>
          <a:prstGeom prst="rect">
            <a:avLst/>
          </a:prstGeom>
        </p:spPr>
        <p:txBody>
          <a:bodyPr wrap="square">
            <a:spAutoFit/>
          </a:bodyPr>
          <a:lstStyle/>
          <a:p>
            <a:r>
              <a:rPr lang="en-GB" sz="3200" u="sng" dirty="0">
                <a:solidFill>
                  <a:schemeClr val="accent1">
                    <a:lumMod val="75000"/>
                  </a:schemeClr>
                </a:solidFill>
                <a:latin typeface="Comic Sans MS" panose="030F0702030302020204" pitchFamily="66" charset="0"/>
              </a:rPr>
              <a:t>Prayer</a:t>
            </a:r>
            <a:r>
              <a:rPr lang="en-GB" sz="3200" dirty="0">
                <a:solidFill>
                  <a:schemeClr val="accent1">
                    <a:lumMod val="75000"/>
                  </a:schemeClr>
                </a:solidFill>
                <a:latin typeface="Comic Sans MS" panose="030F0702030302020204" pitchFamily="66" charset="0"/>
              </a:rPr>
              <a:t> </a:t>
            </a:r>
            <a:br>
              <a:rPr lang="en-GB" sz="3200" dirty="0">
                <a:solidFill>
                  <a:schemeClr val="accent1">
                    <a:lumMod val="75000"/>
                  </a:schemeClr>
                </a:solidFill>
                <a:latin typeface="Comic Sans MS" panose="030F0702030302020204" pitchFamily="66" charset="0"/>
              </a:rPr>
            </a:br>
            <a:r>
              <a:rPr lang="en-GB" sz="3200" dirty="0">
                <a:solidFill>
                  <a:schemeClr val="accent1">
                    <a:lumMod val="75000"/>
                  </a:schemeClr>
                </a:solidFill>
                <a:latin typeface="Comic Sans MS" panose="030F0702030302020204" pitchFamily="66" charset="0"/>
              </a:rPr>
              <a:t/>
            </a:r>
            <a:br>
              <a:rPr lang="en-GB" sz="3200" dirty="0">
                <a:solidFill>
                  <a:schemeClr val="accent1">
                    <a:lumMod val="75000"/>
                  </a:schemeClr>
                </a:solidFill>
                <a:latin typeface="Comic Sans MS" panose="030F0702030302020204" pitchFamily="66" charset="0"/>
              </a:rPr>
            </a:br>
            <a:r>
              <a:rPr lang="en-GB" sz="2800" dirty="0">
                <a:solidFill>
                  <a:schemeClr val="accent1">
                    <a:lumMod val="75000"/>
                  </a:schemeClr>
                </a:solidFill>
                <a:latin typeface="Comic Sans MS" panose="030F0702030302020204" pitchFamily="66" charset="0"/>
              </a:rPr>
              <a:t>Dear Lord</a:t>
            </a:r>
            <a:br>
              <a:rPr lang="en-GB" sz="2800" dirty="0">
                <a:solidFill>
                  <a:schemeClr val="accent1">
                    <a:lumMod val="75000"/>
                  </a:schemeClr>
                </a:solidFill>
                <a:latin typeface="Comic Sans MS" panose="030F0702030302020204" pitchFamily="66" charset="0"/>
              </a:rPr>
            </a:br>
            <a:r>
              <a:rPr lang="en-GB" sz="2800" dirty="0">
                <a:solidFill>
                  <a:schemeClr val="accent1">
                    <a:lumMod val="75000"/>
                  </a:schemeClr>
                </a:solidFill>
                <a:latin typeface="Comic Sans MS" panose="030F0702030302020204" pitchFamily="66" charset="0"/>
              </a:rPr>
              <a:t/>
            </a:r>
            <a:br>
              <a:rPr lang="en-GB" sz="2800" dirty="0">
                <a:solidFill>
                  <a:schemeClr val="accent1">
                    <a:lumMod val="75000"/>
                  </a:schemeClr>
                </a:solidFill>
                <a:latin typeface="Comic Sans MS" panose="030F0702030302020204" pitchFamily="66" charset="0"/>
              </a:rPr>
            </a:br>
            <a:r>
              <a:rPr lang="en-GB" sz="2800" dirty="0" smtClean="0">
                <a:solidFill>
                  <a:schemeClr val="accent1">
                    <a:lumMod val="75000"/>
                  </a:schemeClr>
                </a:solidFill>
                <a:latin typeface="Comic Sans MS" panose="030F0702030302020204" pitchFamily="66" charset="0"/>
              </a:rPr>
              <a:t>You provide us with everything we need.</a:t>
            </a:r>
          </a:p>
          <a:p>
            <a:endParaRPr lang="en-GB" sz="2800" dirty="0" smtClean="0">
              <a:solidFill>
                <a:schemeClr val="accent1">
                  <a:lumMod val="75000"/>
                </a:schemeClr>
              </a:solidFill>
              <a:latin typeface="Comic Sans MS" panose="030F0702030302020204" pitchFamily="66" charset="0"/>
            </a:endParaRPr>
          </a:p>
          <a:p>
            <a:r>
              <a:rPr lang="en-GB" altLang="en-US" sz="2800" dirty="0" smtClean="0">
                <a:solidFill>
                  <a:schemeClr val="accent1">
                    <a:lumMod val="75000"/>
                  </a:schemeClr>
                </a:solidFill>
                <a:latin typeface="Comic Sans MS" panose="030F0702030302020204" pitchFamily="66" charset="0"/>
                <a:ea typeface="Times New Roman" panose="02020603050405020304" pitchFamily="18" charset="0"/>
              </a:rPr>
              <a:t>Thank you for those, like Jesus and the widow, who set an example of true generosity.</a:t>
            </a:r>
          </a:p>
          <a:p>
            <a:r>
              <a:rPr lang="en-GB" altLang="en-US" sz="2800" dirty="0" smtClean="0">
                <a:solidFill>
                  <a:schemeClr val="accent1">
                    <a:lumMod val="75000"/>
                  </a:schemeClr>
                </a:solidFill>
                <a:latin typeface="Comic Sans MS" panose="030F0702030302020204" pitchFamily="66" charset="0"/>
                <a:ea typeface="Times New Roman" panose="02020603050405020304" pitchFamily="18" charset="0"/>
              </a:rPr>
              <a:t>Help us to trust you and choose to be generous with what we have. </a:t>
            </a:r>
            <a:r>
              <a:rPr lang="en-GB" altLang="en-US" sz="2800" dirty="0">
                <a:solidFill>
                  <a:schemeClr val="accent1">
                    <a:lumMod val="75000"/>
                  </a:schemeClr>
                </a:solidFill>
                <a:latin typeface="Comic Sans MS" panose="030F0702030302020204" pitchFamily="66" charset="0"/>
                <a:ea typeface="Times New Roman" panose="02020603050405020304" pitchFamily="18" charset="0"/>
              </a:rPr>
              <a:t/>
            </a:r>
            <a:br>
              <a:rPr lang="en-GB" altLang="en-US" sz="2800" dirty="0">
                <a:solidFill>
                  <a:schemeClr val="accent1">
                    <a:lumMod val="75000"/>
                  </a:schemeClr>
                </a:solidFill>
                <a:latin typeface="Comic Sans MS" panose="030F0702030302020204" pitchFamily="66" charset="0"/>
                <a:ea typeface="Times New Roman" panose="02020603050405020304" pitchFamily="18" charset="0"/>
              </a:rPr>
            </a:br>
            <a:r>
              <a:rPr lang="en-GB" sz="2800" dirty="0">
                <a:solidFill>
                  <a:schemeClr val="accent1">
                    <a:lumMod val="75000"/>
                  </a:schemeClr>
                </a:solidFill>
                <a:latin typeface="Comic Sans MS" panose="030F0702030302020204" pitchFamily="66" charset="0"/>
              </a:rPr>
              <a:t/>
            </a:r>
            <a:br>
              <a:rPr lang="en-GB" sz="2800" dirty="0">
                <a:solidFill>
                  <a:schemeClr val="accent1">
                    <a:lumMod val="75000"/>
                  </a:schemeClr>
                </a:solidFill>
                <a:latin typeface="Comic Sans MS" panose="030F0702030302020204" pitchFamily="66" charset="0"/>
              </a:rPr>
            </a:br>
            <a:r>
              <a:rPr lang="en-GB" sz="2800" dirty="0">
                <a:solidFill>
                  <a:schemeClr val="accent1">
                    <a:lumMod val="75000"/>
                  </a:schemeClr>
                </a:solidFill>
                <a:latin typeface="Comic Sans MS" panose="030F0702030302020204" pitchFamily="66" charset="0"/>
              </a:rPr>
              <a:t>Amen</a:t>
            </a:r>
            <a:r>
              <a:rPr lang="en-GB" sz="3200" dirty="0">
                <a:solidFill>
                  <a:schemeClr val="accent1">
                    <a:lumMod val="75000"/>
                  </a:schemeClr>
                </a:solidFill>
                <a:latin typeface="Comic Sans MS" panose="030F0702030302020204" pitchFamily="66" charset="0"/>
              </a:rPr>
              <a:t/>
            </a:r>
            <a:br>
              <a:rPr lang="en-GB" sz="3200" dirty="0">
                <a:solidFill>
                  <a:schemeClr val="accent1">
                    <a:lumMod val="75000"/>
                  </a:schemeClr>
                </a:solidFill>
                <a:latin typeface="Comic Sans MS" panose="030F0702030302020204" pitchFamily="66" charset="0"/>
              </a:rPr>
            </a:br>
            <a:endParaRPr lang="en-GB" sz="3200"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8133668" y="652055"/>
            <a:ext cx="3825971" cy="2570118"/>
          </a:xfrm>
          <a:prstGeom prst="rect">
            <a:avLst/>
          </a:prstGeom>
        </p:spPr>
      </p:pic>
      <p:pic>
        <p:nvPicPr>
          <p:cNvPr id="3074" name="Picture 2" descr="Powerful Morning Prayers to Use Daily - Start Each Day with God&amp;#39;s Prese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3668" y="3837985"/>
            <a:ext cx="3810000" cy="2000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123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19847" y="437745"/>
            <a:ext cx="11011710" cy="5262979"/>
          </a:xfrm>
          <a:prstGeom prst="rect">
            <a:avLst/>
          </a:prstGeom>
        </p:spPr>
        <p:txBody>
          <a:bodyPr wrap="square">
            <a:spAutoFit/>
          </a:bodyPr>
          <a:lstStyle/>
          <a:p>
            <a:pPr>
              <a:lnSpc>
                <a:spcPct val="150000"/>
              </a:lnSpc>
            </a:pPr>
            <a:r>
              <a:rPr lang="en-US" sz="3200" u="sng" dirty="0" smtClean="0">
                <a:solidFill>
                  <a:schemeClr val="accent1">
                    <a:lumMod val="75000"/>
                  </a:schemeClr>
                </a:solidFill>
                <a:latin typeface="Comic Sans MS" panose="030F0702030302020204" pitchFamily="66" charset="0"/>
              </a:rPr>
              <a:t>Go Forth</a:t>
            </a:r>
          </a:p>
          <a:p>
            <a:pPr>
              <a:lnSpc>
                <a:spcPct val="150000"/>
              </a:lnSpc>
            </a:pPr>
            <a:r>
              <a:rPr lang="en-US" sz="3200" dirty="0" smtClean="0">
                <a:solidFill>
                  <a:schemeClr val="accent1">
                    <a:lumMod val="75000"/>
                  </a:schemeClr>
                </a:solidFill>
                <a:latin typeface="Comic Sans MS" panose="030F0702030302020204" pitchFamily="66" charset="0"/>
              </a:rPr>
              <a:t>Offer a helping hand</a:t>
            </a:r>
            <a:r>
              <a:rPr lang="en-GB" sz="3200" dirty="0" smtClean="0">
                <a:solidFill>
                  <a:schemeClr val="accent1">
                    <a:lumMod val="75000"/>
                  </a:schemeClr>
                </a:solidFill>
              </a:rPr>
              <a:t>, </a:t>
            </a:r>
          </a:p>
          <a:p>
            <a:pPr>
              <a:lnSpc>
                <a:spcPct val="150000"/>
              </a:lnSpc>
            </a:pPr>
            <a:r>
              <a:rPr lang="en-US" sz="3200" dirty="0" smtClean="0">
                <a:solidFill>
                  <a:schemeClr val="accent1">
                    <a:lumMod val="75000"/>
                  </a:schemeClr>
                </a:solidFill>
                <a:latin typeface="Comic Sans MS" panose="030F0702030302020204" pitchFamily="66" charset="0"/>
              </a:rPr>
              <a:t>Smile at someone else,</a:t>
            </a:r>
          </a:p>
          <a:p>
            <a:pPr>
              <a:lnSpc>
                <a:spcPct val="150000"/>
              </a:lnSpc>
            </a:pPr>
            <a:r>
              <a:rPr lang="en-US" sz="3200" dirty="0" smtClean="0">
                <a:solidFill>
                  <a:schemeClr val="accent1">
                    <a:lumMod val="75000"/>
                  </a:schemeClr>
                </a:solidFill>
                <a:latin typeface="Comic Sans MS" panose="030F0702030302020204" pitchFamily="66" charset="0"/>
              </a:rPr>
              <a:t>Say something kind,</a:t>
            </a:r>
          </a:p>
          <a:p>
            <a:pPr>
              <a:lnSpc>
                <a:spcPct val="150000"/>
              </a:lnSpc>
            </a:pPr>
            <a:r>
              <a:rPr lang="en-US" sz="3200" dirty="0" smtClean="0">
                <a:solidFill>
                  <a:schemeClr val="accent1">
                    <a:lumMod val="75000"/>
                  </a:schemeClr>
                </a:solidFill>
                <a:latin typeface="Comic Sans MS" panose="030F0702030302020204" pitchFamily="66" charset="0"/>
              </a:rPr>
              <a:t>Share your gifts of love, </a:t>
            </a:r>
          </a:p>
          <a:p>
            <a:pPr>
              <a:lnSpc>
                <a:spcPct val="150000"/>
              </a:lnSpc>
            </a:pPr>
            <a:r>
              <a:rPr lang="en-US" sz="3200" dirty="0" smtClean="0">
                <a:solidFill>
                  <a:schemeClr val="accent1">
                    <a:lumMod val="75000"/>
                  </a:schemeClr>
                </a:solidFill>
                <a:latin typeface="Comic Sans MS" panose="030F0702030302020204" pitchFamily="66" charset="0"/>
              </a:rPr>
              <a:t>Friendship and kindness with others today!</a:t>
            </a:r>
          </a:p>
          <a:p>
            <a:pPr>
              <a:lnSpc>
                <a:spcPct val="150000"/>
              </a:lnSpc>
            </a:pPr>
            <a:endParaRPr lang="en-US" sz="3200" dirty="0">
              <a:solidFill>
                <a:schemeClr val="accent1">
                  <a:lumMod val="75000"/>
                </a:schemeClr>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6410118" y="777737"/>
            <a:ext cx="5511914" cy="3396698"/>
          </a:xfrm>
          <a:prstGeom prst="rect">
            <a:avLst/>
          </a:prstGeom>
        </p:spPr>
      </p:pic>
    </p:spTree>
    <p:extLst>
      <p:ext uri="{BB962C8B-B14F-4D97-AF65-F5344CB8AC3E}">
        <p14:creationId xmlns:p14="http://schemas.microsoft.com/office/powerpoint/2010/main" val="34461330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defRPr/>
            </a:pPr>
            <a:r>
              <a:rPr lang="en-GB" b="1" dirty="0" smtClean="0">
                <a:solidFill>
                  <a:schemeClr val="accent1">
                    <a:lumMod val="75000"/>
                  </a:schemeClr>
                </a:solidFill>
              </a:rPr>
              <a:t>Thank you for taking part in our Lower Key Stage 2 Assembly!</a:t>
            </a:r>
            <a:endParaRPr lang="en-GB" b="1" dirty="0">
              <a:solidFill>
                <a:schemeClr val="accent1">
                  <a:lumMod val="75000"/>
                </a:schemeClr>
              </a:solidFill>
            </a:endParaRPr>
          </a:p>
        </p:txBody>
      </p:sp>
      <p:pic>
        <p:nvPicPr>
          <p:cNvPr id="38915" name="Picture 9"/>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981200" y="2554289"/>
            <a:ext cx="8229600" cy="261778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092217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TotalTime>
  <Words>410</Words>
  <Application>Microsoft Office PowerPoint</Application>
  <PresentationFormat>Widescreen</PresentationFormat>
  <Paragraphs>59</Paragraphs>
  <Slides>17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Comic Sans MS</vt:lpstr>
      <vt:lpstr>Times New Roman</vt:lpstr>
      <vt:lpstr>Office Theme</vt:lpstr>
      <vt:lpstr>Lower Key Stage 2 Prayer and Liturgy 10.11.21</vt:lpstr>
      <vt:lpstr>PowerPoint Presentation</vt:lpstr>
      <vt:lpstr>PowerPoint Presentation</vt:lpstr>
      <vt:lpstr>Hail Mary</vt:lpstr>
      <vt:lpstr>PowerPoint Presentation</vt:lpstr>
      <vt:lpstr>Mark 12:38-44</vt:lpstr>
      <vt:lpstr>PowerPoint Presentation</vt:lpstr>
      <vt:lpstr>PowerPoint Presentation</vt:lpstr>
      <vt:lpstr>PowerPoint Presentation</vt:lpstr>
      <vt:lpstr>PowerPoint Presentation</vt:lpstr>
      <vt:lpstr>Matthew 12:38-44</vt:lpstr>
      <vt:lpstr>PowerPoint Presentation</vt:lpstr>
      <vt:lpstr>PowerPoint Presentation</vt:lpstr>
      <vt:lpstr>PowerPoint Presentation</vt:lpstr>
      <vt:lpstr>PowerPoint Presentation</vt:lpstr>
      <vt:lpstr>PowerPoint Presentation</vt:lpstr>
      <vt:lpstr>Thank you for taking part in our Lower Key Stage 2 Assembly!</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dc:creator>
  <cp:lastModifiedBy>jsummers</cp:lastModifiedBy>
  <cp:revision>21</cp:revision>
  <dcterms:created xsi:type="dcterms:W3CDTF">2021-10-05T12:34:42Z</dcterms:created>
  <dcterms:modified xsi:type="dcterms:W3CDTF">2021-11-10T11:11:22Z</dcterms:modified>
</cp:coreProperties>
</file>