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2"/>
  </p:notesMasterIdLst>
  <p:handoutMasterIdLst>
    <p:handoutMasterId r:id="rId43"/>
  </p:handoutMasterIdLst>
  <p:sldIdLst>
    <p:sldId id="339" r:id="rId2"/>
    <p:sldId id="515" r:id="rId3"/>
    <p:sldId id="340" r:id="rId4"/>
    <p:sldId id="390" r:id="rId5"/>
    <p:sldId id="508" r:id="rId6"/>
    <p:sldId id="322" r:id="rId7"/>
    <p:sldId id="516" r:id="rId8"/>
    <p:sldId id="517" r:id="rId9"/>
    <p:sldId id="335" r:id="rId10"/>
    <p:sldId id="489" r:id="rId11"/>
    <p:sldId id="342" r:id="rId12"/>
    <p:sldId id="491" r:id="rId13"/>
    <p:sldId id="519" r:id="rId14"/>
    <p:sldId id="343" r:id="rId15"/>
    <p:sldId id="493" r:id="rId16"/>
    <p:sldId id="520" r:id="rId17"/>
    <p:sldId id="344" r:id="rId18"/>
    <p:sldId id="521" r:id="rId19"/>
    <p:sldId id="507" r:id="rId20"/>
    <p:sldId id="389" r:id="rId21"/>
    <p:sldId id="497" r:id="rId22"/>
    <p:sldId id="522" r:id="rId23"/>
    <p:sldId id="346" r:id="rId24"/>
    <p:sldId id="499" r:id="rId25"/>
    <p:sldId id="523" r:id="rId26"/>
    <p:sldId id="347" r:id="rId27"/>
    <p:sldId id="500" r:id="rId28"/>
    <p:sldId id="273" r:id="rId29"/>
    <p:sldId id="462" r:id="rId30"/>
    <p:sldId id="371" r:id="rId31"/>
    <p:sldId id="274" r:id="rId32"/>
    <p:sldId id="518" r:id="rId33"/>
    <p:sldId id="509" r:id="rId34"/>
    <p:sldId id="510" r:id="rId35"/>
    <p:sldId id="511" r:id="rId36"/>
    <p:sldId id="512" r:id="rId37"/>
    <p:sldId id="513" r:id="rId38"/>
    <p:sldId id="434" r:id="rId39"/>
    <p:sldId id="514" r:id="rId40"/>
    <p:sldId id="341" r:id="rId4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371" autoAdjust="0"/>
  </p:normalViewPr>
  <p:slideViewPr>
    <p:cSldViewPr>
      <p:cViewPr varScale="1">
        <p:scale>
          <a:sx n="111" d="100"/>
          <a:sy n="111" d="100"/>
        </p:scale>
        <p:origin x="89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BA04F0A-B0C4-4A66-B850-A97211AD5718}" type="slidenum">
              <a:rPr lang="en-GB" altLang="en-US">
                <a:latin typeface="Calibri" panose="020F0502020204030204" pitchFamily="34" charset="0"/>
              </a:rPr>
              <a:pPr eaLnBrk="1" hangingPunct="1"/>
              <a:t>38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38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GO FORTH - MISSION</a:t>
            </a: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0E56B36-1D82-4435-836D-DF17D5490AAE}" type="slidenum">
              <a:rPr lang="en-GB" altLang="en-US" smtClean="0"/>
              <a:pPr>
                <a:spcBef>
                  <a:spcPct val="0"/>
                </a:spcBef>
              </a:pPr>
              <a:t>39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783120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q=https://www.udemy.com/course/learn-easier-study-better/&amp;sa=U&amp;ved=0ahUKEwjp5p7f0rLkAhUQfMAKHQCsD98QwW4IKjAK&amp;usg=AOvVaw0q-H_FxRN9poN3d-aLRZKi" TargetMode="External"/><Relationship Id="rId7" Type="http://schemas.openxmlformats.org/officeDocument/2006/relationships/image" Target="../media/image26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hyperlink" Target="https://www.google.co.uk/url?q=http://www.takepart.com/article/2014/08/21/meal-sharing-services&amp;sa=U&amp;ved=0ahUKEwig27uN07LkAhUUbcAKHfQgAY8QwW4IPDAT&amp;usg=AOvVaw3toCMlRANejQ4BeIt_XIVX" TargetMode="External"/><Relationship Id="rId4" Type="http://schemas.openxmlformats.org/officeDocument/2006/relationships/image" Target="../media/image24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s://www.google.co.uk/url?q=https://www.udemy.com/course/learn-easier-study-better/&amp;sa=U&amp;ved=0ahUKEwjp5p7f0rLkAhUQfMAKHQCsD98QwW4IKjAK&amp;usg=AOvVaw0q-H_FxRN9poN3d-aLRZKi" TargetMode="Externa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s://www.google.co.uk/url?q=http://www.takepart.com/article/2014/08/21/meal-sharing-services&amp;sa=U&amp;ved=0ahUKEwig27uN07LkAhUUbcAKHfQgAY8QwW4IPDAT&amp;usg=AOvVaw3toCMlRANejQ4BeIt_XIVX" TargetMode="Externa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2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</a:t>
            </a:r>
            <a:r>
              <a:rPr lang="en-GB" sz="2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ASSEMBLY </a:t>
            </a:r>
            <a:endParaRPr lang="en-GB" sz="2600" b="1" dirty="0" smtClean="0">
              <a:solidFill>
                <a:schemeClr val="tx2"/>
              </a:solidFill>
              <a:latin typeface="Curlz MT" panose="04040404050702020202" pitchFamily="82" charset="0"/>
            </a:endParaRPr>
          </a:p>
          <a:p>
            <a:r>
              <a:rPr lang="en-GB" sz="3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FRIDAY 10</a:t>
            </a:r>
            <a:r>
              <a:rPr lang="en-GB" sz="3600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</a:t>
            </a:r>
            <a:r>
              <a:rPr lang="en-GB" sz="3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SEPTEMBER </a:t>
            </a:r>
            <a:r>
              <a:rPr lang="en-GB" sz="3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2021</a:t>
            </a:r>
            <a:endParaRPr lang="en-GB" sz="36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24938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82" y="3645571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b="1" dirty="0">
                <a:solidFill>
                  <a:schemeClr val="tx2"/>
                </a:solidFill>
              </a:rPr>
              <a:t>This is the day that the Lord has made!</a:t>
            </a:r>
            <a:endParaRPr lang="en-GB" altLang="en-US" b="1" dirty="0" smtClean="0">
              <a:solidFill>
                <a:schemeClr val="tx2"/>
              </a:solidFill>
            </a:endParaRP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dirty="0" smtClean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410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54288"/>
            <a:ext cx="8229600" cy="261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616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04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1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Our Father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Our Father, Who art in Heaven,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H</a:t>
            </a:r>
            <a:r>
              <a:rPr lang="en-GB" b="1" dirty="0" smtClean="0">
                <a:solidFill>
                  <a:schemeClr val="tx2"/>
                </a:solidFill>
              </a:rPr>
              <a:t>allowed </a:t>
            </a:r>
            <a:r>
              <a:rPr lang="en-GB" b="1" dirty="0">
                <a:solidFill>
                  <a:schemeClr val="tx2"/>
                </a:solidFill>
              </a:rPr>
              <a:t>be Thy </a:t>
            </a:r>
            <a:r>
              <a:rPr lang="en-GB" b="1" dirty="0" smtClean="0">
                <a:solidFill>
                  <a:schemeClr val="tx2"/>
                </a:solidFill>
              </a:rPr>
              <a:t>name.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Kingdom come,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will be done </a:t>
            </a:r>
            <a:r>
              <a:rPr lang="en-GB" b="1" dirty="0" smtClean="0">
                <a:solidFill>
                  <a:schemeClr val="tx2"/>
                </a:solidFill>
              </a:rPr>
              <a:t>on </a:t>
            </a:r>
            <a:r>
              <a:rPr lang="en-GB" b="1" dirty="0">
                <a:solidFill>
                  <a:schemeClr val="tx2"/>
                </a:solidFill>
              </a:rPr>
              <a:t>earth as it is in Heaven.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Give </a:t>
            </a:r>
            <a:r>
              <a:rPr lang="en-GB" b="1" dirty="0">
                <a:solidFill>
                  <a:schemeClr val="tx2"/>
                </a:solidFill>
              </a:rPr>
              <a:t>us this day our daily </a:t>
            </a:r>
            <a:r>
              <a:rPr lang="en-GB" b="1" dirty="0" smtClean="0">
                <a:solidFill>
                  <a:schemeClr val="tx2"/>
                </a:solidFill>
              </a:rPr>
              <a:t>bread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forgive us our trespasses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as </a:t>
            </a:r>
            <a:r>
              <a:rPr lang="en-GB" b="1" dirty="0">
                <a:solidFill>
                  <a:schemeClr val="tx2"/>
                </a:solidFill>
              </a:rPr>
              <a:t>we forgive those who trespass against </a:t>
            </a:r>
            <a:r>
              <a:rPr lang="en-GB" b="1" dirty="0" smtClean="0">
                <a:solidFill>
                  <a:schemeClr val="tx2"/>
                </a:solidFill>
              </a:rPr>
              <a:t>us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lead us not into </a:t>
            </a:r>
            <a:r>
              <a:rPr lang="en-GB" b="1" dirty="0" smtClean="0">
                <a:solidFill>
                  <a:schemeClr val="tx2"/>
                </a:solidFill>
              </a:rPr>
              <a:t>temptation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but </a:t>
            </a:r>
            <a:r>
              <a:rPr lang="en-GB" b="1" dirty="0">
                <a:solidFill>
                  <a:schemeClr val="tx2"/>
                </a:solidFill>
              </a:rPr>
              <a:t>deliver us from evil.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  <a:endParaRPr lang="en-GB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36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tx2"/>
                </a:solidFill>
              </a:rPr>
              <a:t>Dear Lord,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Please </a:t>
            </a:r>
            <a:r>
              <a:rPr lang="en-GB" sz="2800" b="1" dirty="0">
                <a:solidFill>
                  <a:schemeClr val="tx2"/>
                </a:solidFill>
              </a:rPr>
              <a:t>bless our school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As we try to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Love, learn,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Share and respect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In the light of </a:t>
            </a:r>
            <a:r>
              <a:rPr lang="en-GB" sz="2800" b="1" dirty="0" smtClean="0">
                <a:solidFill>
                  <a:schemeClr val="tx2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St </a:t>
            </a:r>
            <a:r>
              <a:rPr lang="en-GB" sz="2800" b="1" dirty="0">
                <a:solidFill>
                  <a:schemeClr val="tx2"/>
                </a:solidFill>
              </a:rPr>
              <a:t>Alban, pray for us.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Amen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/>
          </p:cNvSpPr>
          <p:nvPr/>
        </p:nvSpPr>
        <p:spPr bwMode="auto">
          <a:xfrm>
            <a:off x="1158875" y="-325438"/>
            <a:ext cx="6826250" cy="1108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66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Jesus the healer</a:t>
            </a:r>
            <a:endParaRPr lang="en-GB" altLang="en-US" sz="6600"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400" b="1" i="1" dirty="0">
                <a:solidFill>
                  <a:schemeClr val="tx2"/>
                </a:solidFill>
                <a:latin typeface="Arial" panose="020B0604020202020204" pitchFamily="34" charset="0"/>
              </a:rPr>
              <a:t>     </a:t>
            </a:r>
            <a:endParaRPr lang="en-GB" altLang="en-US" sz="88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812" y="1433512"/>
            <a:ext cx="3762375" cy="39909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7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1158875" y="-325438"/>
            <a:ext cx="6826250" cy="1108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66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Jesus the healer</a:t>
            </a:r>
            <a:endParaRPr lang="en-GB" altLang="en-US" sz="6600">
              <a:latin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400" b="1" i="1" dirty="0">
                <a:solidFill>
                  <a:schemeClr val="tx2"/>
                </a:solidFill>
                <a:latin typeface="Arial" panose="020B0604020202020204" pitchFamily="34" charset="0"/>
              </a:rPr>
              <a:t>      </a:t>
            </a:r>
            <a:r>
              <a:rPr lang="en-GB" altLang="en-US" sz="88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endParaRPr lang="en-GB" altLang="en-US" sz="88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18436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34" y="1022621"/>
            <a:ext cx="1286811" cy="129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85" y="5085184"/>
            <a:ext cx="1286811" cy="129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997607"/>
            <a:ext cx="1286811" cy="129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229200"/>
            <a:ext cx="1286811" cy="129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812" y="1433512"/>
            <a:ext cx="3762375" cy="39909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95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4658"/>
            <a:ext cx="9144000" cy="622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46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:\celebration assembly\Celebration Assembly 2021-22\10.09.21\Y1\IMG_934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89367"/>
            <a:ext cx="5731510" cy="42792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129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0.09.21\Y1\IMG_934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89367"/>
            <a:ext cx="5731510" cy="42792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56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:\celebration assembly\Celebration Assembly 2021-22\10.09.21\Y2\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79842"/>
            <a:ext cx="5731510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707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03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0.09.21\Y3\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762000"/>
            <a:ext cx="4000500" cy="5334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3689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46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542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:\celebration assembly\Celebration Assembly 2021-22\10.09.21\Y4\IMG_4390[1]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706562" y="1289050"/>
            <a:ext cx="5730875" cy="4279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924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0.09.21\Y4\IMG_4391[1]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6562" y="1289050"/>
            <a:ext cx="5730875" cy="4279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948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:\celebration assembly\Celebration Assembly 2021-22\10.09.21\Y5\20210909_15254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80795"/>
            <a:ext cx="5731510" cy="42964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556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354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6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5" name="Picture 4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6811" y="27463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6" name="Picture 5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944" y="16668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7" name="Content Placeholder 6" descr="C:\Users\sch8753525\AppData\Local\Microsoft\Windows\Temporary Internet Files\Content.IE5\JVF62O3J\2011916499_4d8f9f6585_m[1]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6136" y="216283"/>
            <a:ext cx="1416745" cy="1289149"/>
          </a:xfrm>
          <a:prstGeom prst="rect">
            <a:avLst/>
          </a:prstGeom>
          <a:noFill/>
          <a:extLst/>
        </p:spPr>
      </p:pic>
      <p:pic>
        <p:nvPicPr>
          <p:cNvPr id="8" name="Picture 7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8263" y="146532"/>
            <a:ext cx="1341755" cy="1358900"/>
          </a:xfrm>
          <a:prstGeom prst="rect">
            <a:avLst/>
          </a:prstGeom>
          <a:noFill/>
          <a:extLst/>
        </p:spPr>
      </p:pic>
      <p:sp>
        <p:nvSpPr>
          <p:cNvPr id="12" name="Rectangle 11"/>
          <p:cNvSpPr/>
          <p:nvPr/>
        </p:nvSpPr>
        <p:spPr>
          <a:xfrm>
            <a:off x="755576" y="1916832"/>
            <a:ext cx="8124442" cy="2024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Congratulations to all of our stars of the week!</a:t>
            </a:r>
            <a:endParaRPr lang="en-GB" sz="60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3568" y="2024782"/>
            <a:ext cx="76328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b="1" dirty="0">
              <a:solidFill>
                <a:schemeClr val="tx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0" y="1920895"/>
            <a:ext cx="5310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3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1158875" y="-325438"/>
            <a:ext cx="6826250" cy="1108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66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Jesus the healer</a:t>
            </a:r>
            <a:endParaRPr lang="en-GB" altLang="en-US" sz="6600">
              <a:latin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400" b="1" i="1" dirty="0">
                <a:solidFill>
                  <a:schemeClr val="tx2"/>
                </a:solidFill>
                <a:latin typeface="Arial" panose="020B0604020202020204" pitchFamily="34" charset="0"/>
              </a:rPr>
              <a:t>      </a:t>
            </a:r>
            <a:r>
              <a:rPr lang="en-GB" altLang="en-US" sz="88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endParaRPr lang="en-GB" altLang="en-US" sz="88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18436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34" y="1022621"/>
            <a:ext cx="1286811" cy="129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85" y="5085184"/>
            <a:ext cx="1286811" cy="129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997607"/>
            <a:ext cx="1286811" cy="129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229200"/>
            <a:ext cx="1286811" cy="129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812" y="1433512"/>
            <a:ext cx="3762375" cy="39909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5609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400" b="1" i="1">
                <a:solidFill>
                  <a:schemeClr val="tx2"/>
                </a:solidFill>
                <a:latin typeface="Arial" panose="020B0604020202020204" pitchFamily="34" charset="0"/>
              </a:rPr>
              <a:t>Love, learn, share and respect in the light of Jesus</a:t>
            </a:r>
            <a:endParaRPr lang="en-GB" altLang="en-US" sz="4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5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56" y="738113"/>
            <a:ext cx="1989644" cy="20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Image result for lear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232" y="836713"/>
            <a:ext cx="2017918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Image result for shari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47" y="4581128"/>
            <a:ext cx="3097212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st albans log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63" y="4547731"/>
            <a:ext cx="1614487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5838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400" b="1" i="1">
                <a:solidFill>
                  <a:schemeClr val="tx2"/>
                </a:solidFill>
                <a:latin typeface="Arial" panose="020B0604020202020204" pitchFamily="34" charset="0"/>
              </a:rPr>
              <a:t>      </a:t>
            </a:r>
            <a:r>
              <a:rPr lang="en-GB" altLang="en-US" sz="8800" b="1">
                <a:solidFill>
                  <a:schemeClr val="tx2"/>
                </a:solidFill>
                <a:latin typeface="Arial" panose="020B0604020202020204" pitchFamily="34" charset="0"/>
              </a:rPr>
              <a:t>love </a:t>
            </a:r>
            <a:endParaRPr lang="en-GB" altLang="en-US" sz="8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2532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2781300"/>
            <a:ext cx="3419475" cy="344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100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>
                <a:solidFill>
                  <a:schemeClr val="tx2"/>
                </a:solidFill>
                <a:latin typeface="Arial" panose="020B0604020202020204" pitchFamily="34" charset="0"/>
              </a:rPr>
              <a:t>  learn</a:t>
            </a:r>
            <a:endParaRPr lang="en-GB" altLang="en-US" sz="8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3556" name="Picture 4" descr="Image result for lear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3141663"/>
            <a:ext cx="252095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966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>
                <a:solidFill>
                  <a:schemeClr val="tx2"/>
                </a:solidFill>
                <a:latin typeface="Arial" panose="020B0604020202020204" pitchFamily="34" charset="0"/>
              </a:rPr>
              <a:t>  share</a:t>
            </a:r>
            <a:endParaRPr lang="en-GB" altLang="en-US" sz="8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4580" name="Picture 2" descr="Image result for shar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357563"/>
            <a:ext cx="3097212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798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>
                <a:solidFill>
                  <a:schemeClr val="tx2"/>
                </a:solidFill>
                <a:latin typeface="Arial" panose="020B0604020202020204" pitchFamily="34" charset="0"/>
              </a:rPr>
              <a:t>respect</a:t>
            </a:r>
            <a:endParaRPr lang="en-GB" altLang="en-US" sz="8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5604" name="Picture 2" descr="st albans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3213100"/>
            <a:ext cx="1614487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22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b="1" dirty="0" smtClean="0">
                <a:solidFill>
                  <a:schemeClr val="tx2"/>
                </a:solidFill>
              </a:rPr>
              <a:t>Let us pray.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422870" y="1405444"/>
            <a:ext cx="8229600" cy="500964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16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altLang="en-US" sz="3600" b="1" dirty="0" smtClean="0">
                <a:solidFill>
                  <a:schemeClr val="tx2"/>
                </a:solidFill>
              </a:rPr>
              <a:t>Dear Blessed Lord</a:t>
            </a:r>
            <a:r>
              <a:rPr lang="en-GB" altLang="en-US" sz="3600" b="1" dirty="0">
                <a:solidFill>
                  <a:schemeClr val="tx2"/>
                </a:solidFill>
              </a:rPr>
              <a:t>,</a:t>
            </a:r>
          </a:p>
          <a:p>
            <a:pPr marL="0" indent="0" algn="ctr">
              <a:buNone/>
            </a:pPr>
            <a:r>
              <a:rPr lang="en-GB" altLang="en-US" sz="3600" b="1" dirty="0">
                <a:solidFill>
                  <a:schemeClr val="tx2"/>
                </a:solidFill>
              </a:rPr>
              <a:t>As we reflect on our Mission Statement,</a:t>
            </a:r>
          </a:p>
          <a:p>
            <a:pPr marL="0" indent="0" algn="ctr">
              <a:buNone/>
            </a:pPr>
            <a:r>
              <a:rPr lang="en-GB" altLang="en-US" sz="3600" b="1" dirty="0">
                <a:solidFill>
                  <a:schemeClr val="tx2"/>
                </a:solidFill>
              </a:rPr>
              <a:t>Help us to love, learn, share and respect </a:t>
            </a:r>
            <a:endParaRPr lang="en-GB" altLang="en-US" sz="36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altLang="en-US" sz="3600" b="1" dirty="0" smtClean="0">
                <a:solidFill>
                  <a:schemeClr val="tx2"/>
                </a:solidFill>
              </a:rPr>
              <a:t>in </a:t>
            </a:r>
            <a:r>
              <a:rPr lang="en-GB" altLang="en-US" sz="3600" b="1" dirty="0">
                <a:solidFill>
                  <a:schemeClr val="tx2"/>
                </a:solidFill>
              </a:rPr>
              <a:t>the light of Jesus.</a:t>
            </a:r>
          </a:p>
          <a:p>
            <a:pPr marL="0" indent="0" algn="ctr">
              <a:buNone/>
            </a:pPr>
            <a:r>
              <a:rPr lang="en-GB" altLang="en-US" sz="3600" b="1" dirty="0">
                <a:solidFill>
                  <a:schemeClr val="tx2"/>
                </a:solidFill>
              </a:rPr>
              <a:t>Amen.</a:t>
            </a:r>
          </a:p>
          <a:p>
            <a:pPr marL="0" indent="0" algn="ctr">
              <a:buNone/>
            </a:pPr>
            <a:endParaRPr lang="en-GB" sz="16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endParaRPr lang="en-GB" sz="1600" b="1" dirty="0">
              <a:solidFill>
                <a:schemeClr val="tx2"/>
              </a:solidFill>
            </a:endParaRPr>
          </a:p>
          <a:p>
            <a:pPr marL="0" indent="0" algn="ctr">
              <a:buNone/>
            </a:pPr>
            <a:endParaRPr lang="en-US" sz="24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endParaRPr lang="en-US" sz="24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endParaRPr lang="en-US" sz="2400" b="1" dirty="0" smtClean="0">
              <a:solidFill>
                <a:schemeClr val="tx2"/>
              </a:solidFill>
            </a:endParaRP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6388" name="Picture 2" descr="prayer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4451"/>
            <a:ext cx="1295698" cy="1360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" descr="prayer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298715" cy="1363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2" descr="prayer clip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5696371"/>
            <a:ext cx="1178247" cy="1237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2" descr="prayer clipar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65" y="5805264"/>
            <a:ext cx="1211450" cy="112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892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513" cy="1498600"/>
          </a:xfrm>
        </p:spPr>
        <p:txBody>
          <a:bodyPr anchor="t"/>
          <a:lstStyle/>
          <a:p>
            <a:pPr eaLnBrk="1" hangingPunct="1"/>
            <a:r>
              <a:rPr lang="en-GB" altLang="en-US" sz="2800" dirty="0" smtClean="0"/>
              <a:t/>
            </a:r>
            <a:br>
              <a:rPr lang="en-GB" altLang="en-US" sz="2800" dirty="0" smtClean="0"/>
            </a:br>
            <a:r>
              <a:rPr lang="en-GB" altLang="en-US" sz="2800" dirty="0" smtClean="0">
                <a:solidFill>
                  <a:schemeClr val="accent1"/>
                </a:solidFill>
              </a:rPr>
              <a:t>How </a:t>
            </a:r>
            <a:r>
              <a:rPr lang="en-GB" altLang="en-US" sz="2800" dirty="0" smtClean="0">
                <a:solidFill>
                  <a:schemeClr val="accent1"/>
                </a:solidFill>
              </a:rPr>
              <a:t>have we lived </a:t>
            </a:r>
            <a:r>
              <a:rPr lang="en-GB" altLang="en-US" sz="2800" dirty="0" smtClean="0">
                <a:solidFill>
                  <a:schemeClr val="accent1"/>
                </a:solidFill>
              </a:rPr>
              <a:t>out our Mission Statement </a:t>
            </a:r>
            <a:r>
              <a:rPr lang="en-GB" altLang="en-US" sz="2800" dirty="0" smtClean="0">
                <a:solidFill>
                  <a:schemeClr val="accent1"/>
                </a:solidFill>
              </a:rPr>
              <a:t>to</a:t>
            </a:r>
            <a:br>
              <a:rPr lang="en-GB" altLang="en-US" sz="2800" dirty="0" smtClean="0">
                <a:solidFill>
                  <a:schemeClr val="accent1"/>
                </a:solidFill>
              </a:rPr>
            </a:br>
            <a:r>
              <a:rPr lang="en-GB" altLang="en-US" sz="2800" dirty="0" smtClean="0">
                <a:solidFill>
                  <a:schemeClr val="accent1"/>
                </a:solidFill>
              </a:rPr>
              <a:t> </a:t>
            </a:r>
            <a:r>
              <a:rPr lang="en-GB" altLang="en-US" sz="2800" dirty="0" smtClean="0">
                <a:solidFill>
                  <a:schemeClr val="accent1"/>
                </a:solidFill>
              </a:rPr>
              <a:t>LOVE, LEARN, SHARE and RESPECT this week?</a:t>
            </a:r>
            <a:endParaRPr lang="en-GB" altLang="en-US" sz="2800" i="1" dirty="0" smtClean="0">
              <a:solidFill>
                <a:schemeClr val="accent1"/>
              </a:solidFill>
            </a:endParaRPr>
          </a:p>
        </p:txBody>
      </p:sp>
      <p:pic>
        <p:nvPicPr>
          <p:cNvPr id="30723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565400"/>
            <a:ext cx="8229600" cy="2617788"/>
          </a:xfrm>
        </p:spPr>
      </p:pic>
      <p:pic>
        <p:nvPicPr>
          <p:cNvPr id="3072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142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2143</TotalTime>
  <Words>267</Words>
  <Application>Microsoft Office PowerPoint</Application>
  <PresentationFormat>On-screen Show (4:3)</PresentationFormat>
  <Paragraphs>78</Paragraphs>
  <Slides>40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Comic Sans MS</vt:lpstr>
      <vt:lpstr>Curlz MT</vt:lpstr>
      <vt:lpstr>Times New Roman</vt:lpstr>
      <vt:lpstr>Office Theme</vt:lpstr>
      <vt:lpstr>PowerPoint Presentation</vt:lpstr>
      <vt:lpstr>This is the day that the Lord has made!</vt:lpstr>
      <vt:lpstr>PowerPoint Presentation</vt:lpstr>
      <vt:lpstr>Hail Mary</vt:lpstr>
      <vt:lpstr>Our Father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 us pray.</vt:lpstr>
      <vt:lpstr> How have we lived out our Mission Statement to  LOVE, LEARN, SHARE and RESPECT this week?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177</cp:revision>
  <cp:lastPrinted>2020-12-11T14:27:00Z</cp:lastPrinted>
  <dcterms:created xsi:type="dcterms:W3CDTF">2017-04-26T10:13:58Z</dcterms:created>
  <dcterms:modified xsi:type="dcterms:W3CDTF">2021-09-09T15:41:11Z</dcterms:modified>
</cp:coreProperties>
</file>