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171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D0FCCDC-ECD7-4013-9A7E-11B005332853}" type="datetimeFigureOut">
              <a:rPr lang="en-GB" smtClean="0"/>
              <a:t>04/03/2020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BBC734-9855-4EB5-85EB-715909C22CB5}" type="slidenum">
              <a:rPr lang="en-GB" smtClean="0"/>
              <a:t>‹#›</a:t>
            </a:fld>
            <a:endParaRPr lang="en-GB"/>
          </a:p>
        </p:txBody>
      </p:sp>
    </p:spTree>
    <p:extLst>
      <p:ext uri="{BB962C8B-B14F-4D97-AF65-F5344CB8AC3E}">
        <p14:creationId xmlns:p14="http://schemas.microsoft.com/office/powerpoint/2010/main" val="2645958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D0FCCDC-ECD7-4013-9A7E-11B005332853}" type="datetimeFigureOut">
              <a:rPr lang="en-GB" smtClean="0"/>
              <a:t>04/03/2020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BBC734-9855-4EB5-85EB-715909C22CB5}" type="slidenum">
              <a:rPr lang="en-GB" smtClean="0"/>
              <a:t>‹#›</a:t>
            </a:fld>
            <a:endParaRPr lang="en-GB"/>
          </a:p>
        </p:txBody>
      </p:sp>
    </p:spTree>
    <p:extLst>
      <p:ext uri="{BB962C8B-B14F-4D97-AF65-F5344CB8AC3E}">
        <p14:creationId xmlns:p14="http://schemas.microsoft.com/office/powerpoint/2010/main" val="2503041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D0FCCDC-ECD7-4013-9A7E-11B005332853}" type="datetimeFigureOut">
              <a:rPr lang="en-GB" smtClean="0"/>
              <a:t>04/03/2020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BBC734-9855-4EB5-85EB-715909C22CB5}" type="slidenum">
              <a:rPr lang="en-GB" smtClean="0"/>
              <a:t>‹#›</a:t>
            </a:fld>
            <a:endParaRPr lang="en-GB"/>
          </a:p>
        </p:txBody>
      </p:sp>
    </p:spTree>
    <p:extLst>
      <p:ext uri="{BB962C8B-B14F-4D97-AF65-F5344CB8AC3E}">
        <p14:creationId xmlns:p14="http://schemas.microsoft.com/office/powerpoint/2010/main" val="2219732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D0FCCDC-ECD7-4013-9A7E-11B005332853}" type="datetimeFigureOut">
              <a:rPr lang="en-GB" smtClean="0"/>
              <a:t>04/03/2020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BBC734-9855-4EB5-85EB-715909C22CB5}" type="slidenum">
              <a:rPr lang="en-GB" smtClean="0"/>
              <a:t>‹#›</a:t>
            </a:fld>
            <a:endParaRPr lang="en-GB"/>
          </a:p>
        </p:txBody>
      </p:sp>
    </p:spTree>
    <p:extLst>
      <p:ext uri="{BB962C8B-B14F-4D97-AF65-F5344CB8AC3E}">
        <p14:creationId xmlns:p14="http://schemas.microsoft.com/office/powerpoint/2010/main" val="3197182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D0FCCDC-ECD7-4013-9A7E-11B005332853}" type="datetimeFigureOut">
              <a:rPr lang="en-GB" smtClean="0"/>
              <a:t>04/03/2020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BBBC734-9855-4EB5-85EB-715909C22CB5}" type="slidenum">
              <a:rPr lang="en-GB" smtClean="0"/>
              <a:t>‹#›</a:t>
            </a:fld>
            <a:endParaRPr lang="en-GB"/>
          </a:p>
        </p:txBody>
      </p:sp>
    </p:spTree>
    <p:extLst>
      <p:ext uri="{BB962C8B-B14F-4D97-AF65-F5344CB8AC3E}">
        <p14:creationId xmlns:p14="http://schemas.microsoft.com/office/powerpoint/2010/main" val="1593724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D0FCCDC-ECD7-4013-9A7E-11B005332853}" type="datetimeFigureOut">
              <a:rPr lang="en-GB" smtClean="0"/>
              <a:t>04/03/2020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BBBC734-9855-4EB5-85EB-715909C22CB5}" type="slidenum">
              <a:rPr lang="en-GB" smtClean="0"/>
              <a:t>‹#›</a:t>
            </a:fld>
            <a:endParaRPr lang="en-GB"/>
          </a:p>
        </p:txBody>
      </p:sp>
    </p:spTree>
    <p:extLst>
      <p:ext uri="{BB962C8B-B14F-4D97-AF65-F5344CB8AC3E}">
        <p14:creationId xmlns:p14="http://schemas.microsoft.com/office/powerpoint/2010/main" val="896794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0FCCDC-ECD7-4013-9A7E-11B005332853}" type="datetimeFigureOut">
              <a:rPr lang="en-GB" smtClean="0"/>
              <a:t>04/03/2020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BBBC734-9855-4EB5-85EB-715909C22CB5}" type="slidenum">
              <a:rPr lang="en-GB" smtClean="0"/>
              <a:t>‹#›</a:t>
            </a:fld>
            <a:endParaRPr lang="en-GB"/>
          </a:p>
        </p:txBody>
      </p:sp>
    </p:spTree>
    <p:extLst>
      <p:ext uri="{BB962C8B-B14F-4D97-AF65-F5344CB8AC3E}">
        <p14:creationId xmlns:p14="http://schemas.microsoft.com/office/powerpoint/2010/main" val="18079599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0FCCDC-ECD7-4013-9A7E-11B005332853}" type="datetimeFigureOut">
              <a:rPr lang="en-GB" smtClean="0"/>
              <a:t>04/03/2020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BBC734-9855-4EB5-85EB-715909C22CB5}" type="slidenum">
              <a:rPr lang="en-GB" smtClean="0"/>
              <a:t>‹#›</a:t>
            </a:fld>
            <a:endParaRPr lang="en-GB"/>
          </a:p>
        </p:txBody>
      </p:sp>
    </p:spTree>
    <p:extLst>
      <p:ext uri="{BB962C8B-B14F-4D97-AF65-F5344CB8AC3E}">
        <p14:creationId xmlns:p14="http://schemas.microsoft.com/office/powerpoint/2010/main" val="4020802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0FCCDC-ECD7-4013-9A7E-11B005332853}" type="datetimeFigureOut">
              <a:rPr lang="en-GB" smtClean="0"/>
              <a:t>04/03/2020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BBC734-9855-4EB5-85EB-715909C22CB5}" type="slidenum">
              <a:rPr lang="en-GB" smtClean="0"/>
              <a:t>‹#›</a:t>
            </a:fld>
            <a:endParaRPr lang="en-GB"/>
          </a:p>
        </p:txBody>
      </p:sp>
    </p:spTree>
    <p:extLst>
      <p:ext uri="{BB962C8B-B14F-4D97-AF65-F5344CB8AC3E}">
        <p14:creationId xmlns:p14="http://schemas.microsoft.com/office/powerpoint/2010/main" val="3294214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D0FCCDC-ECD7-4013-9A7E-11B005332853}" type="datetimeFigureOut">
              <a:rPr lang="en-GB" smtClean="0"/>
              <a:t>04/03/2020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BBC734-9855-4EB5-85EB-715909C22CB5}" type="slidenum">
              <a:rPr lang="en-GB" smtClean="0"/>
              <a:t>‹#›</a:t>
            </a:fld>
            <a:endParaRPr lang="en-GB"/>
          </a:p>
        </p:txBody>
      </p:sp>
    </p:spTree>
    <p:extLst>
      <p:ext uri="{BB962C8B-B14F-4D97-AF65-F5344CB8AC3E}">
        <p14:creationId xmlns:p14="http://schemas.microsoft.com/office/powerpoint/2010/main" val="1645854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D0FCCDC-ECD7-4013-9A7E-11B005332853}" type="datetimeFigureOut">
              <a:rPr lang="en-GB" smtClean="0"/>
              <a:t>04/03/2020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BBC734-9855-4EB5-85EB-715909C22CB5}" type="slidenum">
              <a:rPr lang="en-GB" smtClean="0"/>
              <a:t>‹#›</a:t>
            </a:fld>
            <a:endParaRPr lang="en-GB"/>
          </a:p>
        </p:txBody>
      </p:sp>
    </p:spTree>
    <p:extLst>
      <p:ext uri="{BB962C8B-B14F-4D97-AF65-F5344CB8AC3E}">
        <p14:creationId xmlns:p14="http://schemas.microsoft.com/office/powerpoint/2010/main" val="1475014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0FCCDC-ECD7-4013-9A7E-11B005332853}" type="datetimeFigureOut">
              <a:rPr lang="en-GB" smtClean="0"/>
              <a:t>04/03/2020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BBC734-9855-4EB5-85EB-715909C22CB5}" type="slidenum">
              <a:rPr lang="en-GB" smtClean="0"/>
              <a:t>‹#›</a:t>
            </a:fld>
            <a:endParaRPr lang="en-GB"/>
          </a:p>
        </p:txBody>
      </p:sp>
    </p:spTree>
    <p:extLst>
      <p:ext uri="{BB962C8B-B14F-4D97-AF65-F5344CB8AC3E}">
        <p14:creationId xmlns:p14="http://schemas.microsoft.com/office/powerpoint/2010/main" val="3478638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US" sz="2200" b="1" i="1" dirty="0" smtClean="0">
                <a:latin typeface="Lucida Calligraphy" panose="03010101010101010101" pitchFamily="66" charset="0"/>
              </a:rPr>
              <a:t>The Perfect Plan of God </a:t>
            </a:r>
            <a:r>
              <a:rPr lang="en-GB" sz="2200" dirty="0"/>
              <a:t> </a:t>
            </a:r>
            <a:r>
              <a:rPr lang="en-GB" dirty="0"/>
              <a:t/>
            </a:r>
            <a:br>
              <a:rPr lang="en-GB" dirty="0"/>
            </a:br>
            <a:r>
              <a:rPr lang="en-GB" sz="1800" dirty="0" smtClean="0"/>
              <a:t>“</a:t>
            </a:r>
            <a:r>
              <a:rPr lang="en-US" sz="1800" b="1" dirty="0" err="1" smtClean="0"/>
              <a:t>Eleazar</a:t>
            </a:r>
            <a:r>
              <a:rPr lang="en-US" sz="1800" b="1" dirty="0" smtClean="0"/>
              <a:t> </a:t>
            </a:r>
            <a:r>
              <a:rPr lang="en-US" sz="1800" b="1" dirty="0"/>
              <a:t>became the father of </a:t>
            </a:r>
            <a:r>
              <a:rPr lang="en-US" sz="1800" b="1" dirty="0" err="1"/>
              <a:t>Matthan</a:t>
            </a:r>
            <a:r>
              <a:rPr lang="en-US" sz="1800" b="1" dirty="0"/>
              <a:t>, </a:t>
            </a:r>
            <a:r>
              <a:rPr lang="en-US" sz="1800" b="1" dirty="0" err="1"/>
              <a:t>Matthan</a:t>
            </a:r>
            <a:r>
              <a:rPr lang="en-US" sz="1800" b="1" dirty="0"/>
              <a:t> the father of Jacob, Jacob the father of Joseph, the husband of Mary.  Of her was born Jesus who is called the Christ. </a:t>
            </a:r>
            <a:r>
              <a:rPr lang="en-US" sz="1800" b="1" dirty="0" smtClean="0"/>
              <a:t>” </a:t>
            </a:r>
            <a:br>
              <a:rPr lang="en-US" sz="1800" b="1" dirty="0" smtClean="0"/>
            </a:br>
            <a:r>
              <a:rPr lang="en-US" sz="1800" i="1" dirty="0" smtClean="0"/>
              <a:t>Matthew </a:t>
            </a:r>
            <a:r>
              <a:rPr lang="en-US" sz="1800" i="1" dirty="0"/>
              <a:t>1:15b-16</a:t>
            </a:r>
            <a:r>
              <a:rPr lang="en-GB" dirty="0"/>
              <a:t/>
            </a:r>
            <a:br>
              <a:rPr lang="en-GB" dirty="0"/>
            </a:br>
            <a:endParaRPr lang="en-GB" dirty="0"/>
          </a:p>
        </p:txBody>
      </p:sp>
      <p:pic>
        <p:nvPicPr>
          <p:cNvPr id="4" name="Content Placeholder 3" descr="https://exgfjtswhb-flywheel.netdna-ssl.com/wp-content/uploads/2019/11/Gerard_van_Honthorst_001-1.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51720" y="1556792"/>
            <a:ext cx="4496747" cy="2692895"/>
          </a:xfrm>
          <a:prstGeom prst="rect">
            <a:avLst/>
          </a:prstGeom>
          <a:noFill/>
          <a:ln>
            <a:noFill/>
          </a:ln>
        </p:spPr>
      </p:pic>
      <p:sp>
        <p:nvSpPr>
          <p:cNvPr id="8" name="Rectangle 7"/>
          <p:cNvSpPr/>
          <p:nvPr/>
        </p:nvSpPr>
        <p:spPr>
          <a:xfrm>
            <a:off x="2051720" y="4581128"/>
            <a:ext cx="4608512" cy="2062103"/>
          </a:xfrm>
          <a:prstGeom prst="rect">
            <a:avLst/>
          </a:prstGeom>
        </p:spPr>
        <p:txBody>
          <a:bodyPr wrap="square">
            <a:spAutoFit/>
          </a:bodyPr>
          <a:lstStyle/>
          <a:p>
            <a:pPr algn="ctr"/>
            <a:r>
              <a:rPr lang="en-US" sz="1600" i="1" dirty="0">
                <a:latin typeface="Lucida Calligraphy" panose="03010101010101010101" pitchFamily="66" charset="0"/>
              </a:rPr>
              <a:t>Lord, I know Your ways are perfect and that Your plans are so often not my own.  Help me to surrender more deeply, in trust, to all that You have prepared for me.  Lord, Your wisdom is perfect.  Help me to believe that with all my heart.</a:t>
            </a:r>
            <a:endParaRPr lang="en-GB" sz="1600" dirty="0">
              <a:latin typeface="Lucida Calligraphy" panose="03010101010101010101" pitchFamily="66" charset="0"/>
            </a:endParaRPr>
          </a:p>
          <a:p>
            <a:pPr algn="ctr"/>
            <a:r>
              <a:rPr lang="en-US" sz="1600" i="1" dirty="0">
                <a:latin typeface="Lucida Calligraphy" panose="03010101010101010101" pitchFamily="66" charset="0"/>
              </a:rPr>
              <a:t>Jesus, I trust in You.</a:t>
            </a:r>
            <a:endParaRPr lang="en-GB" sz="1600" dirty="0">
              <a:latin typeface="Lucida Calligraphy" panose="03010101010101010101" pitchFamily="66" charset="0"/>
            </a:endParaRPr>
          </a:p>
        </p:txBody>
      </p:sp>
    </p:spTree>
    <p:extLst>
      <p:ext uri="{BB962C8B-B14F-4D97-AF65-F5344CB8AC3E}">
        <p14:creationId xmlns:p14="http://schemas.microsoft.com/office/powerpoint/2010/main" val="21103591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19</Words>
  <Application>Microsoft Office PowerPoint</Application>
  <PresentationFormat>On-screen Show (4:3)</PresentationFormat>
  <Paragraphs>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 The Perfect Plan of God   “Eleazar became the father of Matthan, Matthan the father of Jacob, Jacob the father of Joseph, the husband of Mary.  Of her was born Jesus who is called the Christ. ”  Matthew 1:15b-16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The Perfect Plan of God   “Eleazar became the father of Matthan, Matthan the father of Jacob, Jacob the father of Joseph, the husband of Mary.  Of her was born Jesus who is called the Christ. ”  Matthew 1:15b-16 </dc:title>
  <dc:creator>sch8753525</dc:creator>
  <cp:lastModifiedBy>sch8753525</cp:lastModifiedBy>
  <cp:revision>2</cp:revision>
  <dcterms:created xsi:type="dcterms:W3CDTF">2019-12-17T13:50:05Z</dcterms:created>
  <dcterms:modified xsi:type="dcterms:W3CDTF">2020-03-04T17:56:01Z</dcterms:modified>
</cp:coreProperties>
</file>