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9"/>
  </p:notesMasterIdLst>
  <p:handoutMasterIdLst>
    <p:handoutMasterId r:id="rId40"/>
  </p:handoutMasterIdLst>
  <p:sldIdLst>
    <p:sldId id="339" r:id="rId2"/>
    <p:sldId id="340" r:id="rId3"/>
    <p:sldId id="322" r:id="rId4"/>
    <p:sldId id="335" r:id="rId5"/>
    <p:sldId id="348" r:id="rId6"/>
    <p:sldId id="349" r:id="rId7"/>
    <p:sldId id="356" r:id="rId8"/>
    <p:sldId id="350" r:id="rId9"/>
    <p:sldId id="372" r:id="rId10"/>
    <p:sldId id="353" r:id="rId11"/>
    <p:sldId id="354" r:id="rId12"/>
    <p:sldId id="342" r:id="rId13"/>
    <p:sldId id="357" r:id="rId14"/>
    <p:sldId id="358" r:id="rId15"/>
    <p:sldId id="343" r:id="rId16"/>
    <p:sldId id="360" r:id="rId17"/>
    <p:sldId id="361" r:id="rId18"/>
    <p:sldId id="344" r:id="rId19"/>
    <p:sldId id="362" r:id="rId20"/>
    <p:sldId id="363" r:id="rId21"/>
    <p:sldId id="345" r:id="rId22"/>
    <p:sldId id="364" r:id="rId23"/>
    <p:sldId id="365" r:id="rId24"/>
    <p:sldId id="375" r:id="rId25"/>
    <p:sldId id="376" r:id="rId26"/>
    <p:sldId id="346" r:id="rId27"/>
    <p:sldId id="366" r:id="rId28"/>
    <p:sldId id="367" r:id="rId29"/>
    <p:sldId id="368" r:id="rId30"/>
    <p:sldId id="347" r:id="rId31"/>
    <p:sldId id="370" r:id="rId32"/>
    <p:sldId id="374" r:id="rId33"/>
    <p:sldId id="273" r:id="rId34"/>
    <p:sldId id="371" r:id="rId35"/>
    <p:sldId id="274" r:id="rId36"/>
    <p:sldId id="327" r:id="rId37"/>
    <p:sldId id="341" r:id="rId3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50" y="9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4</a:t>
            </a:r>
            <a:r>
              <a:rPr lang="en-GB" sz="4000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DECEMBER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:\Celebration Assembly 2020-21\04.12\Rec\Christmas in our reading are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922" y="0"/>
            <a:ext cx="74881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808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 2020-21\04.12\Rec\Christmas in our roleplay are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197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:\Celebration Assembly 2020-21\04.12\Rec\Preparing for Christmas and decorating tre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850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 2020-21\04.12\Rec\Collective worhsip area nativit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903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Celebration Assembly 2020-21\04.12\Rec\Collective worship are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99" y="0"/>
            <a:ext cx="76826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956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Celebration Assembly 2020-21\04.12\Rec\Handmade bark tree decoration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521" y="0"/>
            <a:ext cx="55789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1227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Celebration Assembly 2020-21\04.12\Rec\Playdough advent wreath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8862"/>
            <a:ext cx="9144000" cy="6180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538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:\Celebration Assembly 2020-21\04.12\Y1\Year 1\History - 1950s school likes and dislikes - Jack Rae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3" y="0"/>
            <a:ext cx="5122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198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:\Celebration Assembly 2020-21\04.12\Y1\Year 1\Story writing by An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3" y="0"/>
            <a:ext cx="5122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372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04.12\Y2\y2 pic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79842"/>
            <a:ext cx="5731510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29623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04.12\Y2\y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1279842"/>
            <a:ext cx="5731510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23101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psmith\Pictures\CW\IMG_289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65250" y="1023937"/>
            <a:ext cx="6413500" cy="4810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74398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psmith\Pictures\Celebration Assemblies 2020-21\IMG_290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706245" y="1279842"/>
            <a:ext cx="5731510" cy="4298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30388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:\Celebration Assembly 2020-21\04.12\Y4\IMG_41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3" y="0"/>
            <a:ext cx="5122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910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:\Celebration Assembly 2020-21\04.12\Y4\IMG_41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5471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 2020-21\04.12\Y3\Year 3 Linden\Emily's Stone Age Menu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-406717"/>
            <a:ext cx="5731510" cy="76714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89962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04.12\Y3\Year 3 Linden\Leo's Advent Promis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-406717"/>
            <a:ext cx="5731510" cy="76714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78172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:\Celebration Assembly 2020-21\04.12\Y5\IMG-77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94533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:\Celebration Assembly 2020-21\04.12\Y5\Rowan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8051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:\Celebration Assembly 2020-21\04.12\Y5\Rowan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7579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 2020-21\04.12\Y6\y6 mask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7625"/>
            <a:ext cx="9144000" cy="422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2648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:\Celebration Assembly 2020-21\04.12\Y6\y6 collective worshi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7625"/>
            <a:ext cx="9144000" cy="422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9109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>
                <a:solidFill>
                  <a:srgbClr val="0070C0"/>
                </a:solidFill>
              </a:rPr>
              <a:t>H</a:t>
            </a:r>
            <a:r>
              <a:rPr lang="en-GB" sz="2000" dirty="0" smtClean="0">
                <a:solidFill>
                  <a:srgbClr val="0070C0"/>
                </a:solidFill>
              </a:rPr>
              <a:t>ave you remembered your Advent promises this </a:t>
            </a:r>
            <a:r>
              <a:rPr lang="en-GB" sz="2000" dirty="0">
                <a:solidFill>
                  <a:srgbClr val="0070C0"/>
                </a:solidFill>
              </a:rPr>
              <a:t>week?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3140968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15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1425</TotalTime>
  <Words>34</Words>
  <Application>Microsoft Office PowerPoint</Application>
  <PresentationFormat>On-screen Show (4:3)</PresentationFormat>
  <Paragraphs>26</Paragraphs>
  <Slides>37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Have you remembered your Advent promises this week?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101</cp:revision>
  <cp:lastPrinted>2020-01-31T13:11:10Z</cp:lastPrinted>
  <dcterms:created xsi:type="dcterms:W3CDTF">2017-04-26T10:13:58Z</dcterms:created>
  <dcterms:modified xsi:type="dcterms:W3CDTF">2020-12-04T14:48:56Z</dcterms:modified>
</cp:coreProperties>
</file>