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handoutMasterIdLst>
    <p:handoutMasterId r:id="rId41"/>
  </p:handoutMasterIdLst>
  <p:sldIdLst>
    <p:sldId id="339" r:id="rId2"/>
    <p:sldId id="515" r:id="rId3"/>
    <p:sldId id="660" r:id="rId4"/>
    <p:sldId id="672" r:id="rId5"/>
    <p:sldId id="390" r:id="rId6"/>
    <p:sldId id="508" r:id="rId7"/>
    <p:sldId id="322" r:id="rId8"/>
    <p:sldId id="335" r:id="rId9"/>
    <p:sldId id="658" r:id="rId10"/>
    <p:sldId id="671" r:id="rId11"/>
    <p:sldId id="342" r:id="rId12"/>
    <p:sldId id="651" r:id="rId13"/>
    <p:sldId id="652" r:id="rId14"/>
    <p:sldId id="343" r:id="rId15"/>
    <p:sldId id="648" r:id="rId16"/>
    <p:sldId id="649" r:id="rId17"/>
    <p:sldId id="344" r:id="rId18"/>
    <p:sldId id="668" r:id="rId19"/>
    <p:sldId id="669" r:id="rId20"/>
    <p:sldId id="389" r:id="rId21"/>
    <p:sldId id="653" r:id="rId22"/>
    <p:sldId id="654" r:id="rId23"/>
    <p:sldId id="346" r:id="rId24"/>
    <p:sldId id="666" r:id="rId25"/>
    <p:sldId id="667" r:id="rId26"/>
    <p:sldId id="347" r:id="rId27"/>
    <p:sldId id="655" r:id="rId28"/>
    <p:sldId id="657" r:id="rId29"/>
    <p:sldId id="554" r:id="rId30"/>
    <p:sldId id="273" r:id="rId31"/>
    <p:sldId id="462" r:id="rId32"/>
    <p:sldId id="371" r:id="rId33"/>
    <p:sldId id="274" r:id="rId34"/>
    <p:sldId id="673" r:id="rId35"/>
    <p:sldId id="675" r:id="rId36"/>
    <p:sldId id="674" r:id="rId37"/>
    <p:sldId id="676" r:id="rId38"/>
    <p:sldId id="341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24" autoAdjust="0"/>
    <p:restoredTop sz="95012" autoAdjust="0"/>
  </p:normalViewPr>
  <p:slideViewPr>
    <p:cSldViewPr>
      <p:cViewPr varScale="1">
        <p:scale>
          <a:sx n="110" d="100"/>
          <a:sy n="110" d="100"/>
        </p:scale>
        <p:origin x="166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640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945F06C-6BD3-4C6F-92E0-63B295BA077B}" type="slidenum">
              <a:rPr lang="en-GB" altLang="en-US" smtClean="0">
                <a:latin typeface="Calibri" panose="020F0502020204030204" pitchFamily="34" charset="0"/>
              </a:rPr>
              <a:pPr/>
              <a:t>34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9040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A174FE8-F23B-43C7-B264-EAD83347EC0F}" type="slidenum">
              <a:rPr lang="en-GB" altLang="en-US" smtClean="0"/>
              <a:pPr>
                <a:spcBef>
                  <a:spcPct val="0"/>
                </a:spcBef>
              </a:pPr>
              <a:t>36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828106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GO FORTH - MISSION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FDA4B79-634C-4D9E-9DB8-AA5BAE94719D}" type="slidenum">
              <a:rPr lang="en-GB" altLang="en-US" smtClean="0"/>
              <a:pPr>
                <a:spcBef>
                  <a:spcPct val="0"/>
                </a:spcBef>
              </a:pPr>
              <a:t>37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923469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19</a:t>
            </a:r>
            <a:r>
              <a:rPr lang="en-GB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November 2021</a:t>
            </a:r>
            <a:endParaRPr lang="en-GB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24938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82" y="3645571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b="1" dirty="0">
                <a:solidFill>
                  <a:schemeClr val="tx2"/>
                </a:solidFill>
              </a:rPr>
              <a:t>This is the day that the Lord has made!</a:t>
            </a:r>
            <a:endParaRPr lang="en-GB" altLang="en-US" b="1" dirty="0" smtClean="0">
              <a:solidFill>
                <a:schemeClr val="tx2"/>
              </a:solidFill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b="1" dirty="0" smtClean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410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54288"/>
            <a:ext cx="8229600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616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75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Users\HEAD\AppData\Local\Microsoft\Windows\INetCache\Content.Outlook\A14PPKBF\IMG_09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15888"/>
            <a:ext cx="6408738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381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1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Our Father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Our Father, Who art in Heaven,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chemeClr val="tx2"/>
                </a:solidFill>
              </a:rPr>
              <a:t>H</a:t>
            </a:r>
            <a:r>
              <a:rPr lang="en-GB" b="1" dirty="0" smtClean="0">
                <a:solidFill>
                  <a:schemeClr val="tx2"/>
                </a:solidFill>
              </a:rPr>
              <a:t>allowed </a:t>
            </a:r>
            <a:r>
              <a:rPr lang="en-GB" b="1" dirty="0">
                <a:solidFill>
                  <a:schemeClr val="tx2"/>
                </a:solidFill>
              </a:rPr>
              <a:t>be Thy </a:t>
            </a:r>
            <a:r>
              <a:rPr lang="en-GB" b="1" dirty="0" smtClean="0">
                <a:solidFill>
                  <a:schemeClr val="tx2"/>
                </a:solidFill>
              </a:rPr>
              <a:t>name.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Kingdom come,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Thy </a:t>
            </a:r>
            <a:r>
              <a:rPr lang="en-GB" b="1" dirty="0">
                <a:solidFill>
                  <a:schemeClr val="tx2"/>
                </a:solidFill>
              </a:rPr>
              <a:t>will be done </a:t>
            </a:r>
            <a:r>
              <a:rPr lang="en-GB" b="1" dirty="0" smtClean="0">
                <a:solidFill>
                  <a:schemeClr val="tx2"/>
                </a:solidFill>
              </a:rPr>
              <a:t>on </a:t>
            </a:r>
            <a:r>
              <a:rPr lang="en-GB" b="1" dirty="0">
                <a:solidFill>
                  <a:schemeClr val="tx2"/>
                </a:solidFill>
              </a:rPr>
              <a:t>earth as it is in Heaven.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Give </a:t>
            </a:r>
            <a:r>
              <a:rPr lang="en-GB" b="1" dirty="0">
                <a:solidFill>
                  <a:schemeClr val="tx2"/>
                </a:solidFill>
              </a:rPr>
              <a:t>us this day our daily </a:t>
            </a:r>
            <a:r>
              <a:rPr lang="en-GB" b="1" dirty="0" smtClean="0">
                <a:solidFill>
                  <a:schemeClr val="tx2"/>
                </a:solidFill>
              </a:rPr>
              <a:t>bread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forgive us our trespasses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as </a:t>
            </a:r>
            <a:r>
              <a:rPr lang="en-GB" b="1" dirty="0">
                <a:solidFill>
                  <a:schemeClr val="tx2"/>
                </a:solidFill>
              </a:rPr>
              <a:t>we forgive those who trespass against </a:t>
            </a:r>
            <a:r>
              <a:rPr lang="en-GB" b="1" dirty="0" smtClean="0">
                <a:solidFill>
                  <a:schemeClr val="tx2"/>
                </a:solidFill>
              </a:rPr>
              <a:t>us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</a:t>
            </a:r>
            <a:r>
              <a:rPr lang="en-GB" b="1" dirty="0">
                <a:solidFill>
                  <a:schemeClr val="tx2"/>
                </a:solidFill>
              </a:rPr>
              <a:t>lead us not into </a:t>
            </a:r>
            <a:r>
              <a:rPr lang="en-GB" b="1" dirty="0" smtClean="0">
                <a:solidFill>
                  <a:schemeClr val="tx2"/>
                </a:solidFill>
              </a:rPr>
              <a:t>temptation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but </a:t>
            </a:r>
            <a:r>
              <a:rPr lang="en-GB" b="1" dirty="0">
                <a:solidFill>
                  <a:schemeClr val="tx2"/>
                </a:solidFill>
              </a:rPr>
              <a:t>deliver us from evil. </a:t>
            </a:r>
            <a:endParaRPr lang="en-GB" b="1" dirty="0" smtClean="0">
              <a:solidFill>
                <a:schemeClr val="tx2"/>
              </a:solidFill>
            </a:endParaRP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36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tx2"/>
                </a:solidFill>
              </a:rPr>
              <a:t>Dear Lord,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Please </a:t>
            </a:r>
            <a:r>
              <a:rPr lang="en-GB" sz="2800" b="1" dirty="0">
                <a:solidFill>
                  <a:schemeClr val="tx2"/>
                </a:solidFill>
              </a:rPr>
              <a:t>bless our school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As we try to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Love, learn,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Share and respect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In the light of </a:t>
            </a:r>
            <a:r>
              <a:rPr lang="en-GB" sz="2800" b="1" dirty="0" smtClean="0">
                <a:solidFill>
                  <a:schemeClr val="tx2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St </a:t>
            </a:r>
            <a:r>
              <a:rPr lang="en-GB" sz="2800" b="1" dirty="0">
                <a:solidFill>
                  <a:schemeClr val="tx2"/>
                </a:solidFill>
              </a:rPr>
              <a:t>Alban, pray for us.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tx2"/>
                </a:solidFill>
              </a:rPr>
              <a:t> </a:t>
            </a:r>
            <a:r>
              <a:rPr lang="en-GB" sz="2800" b="1" dirty="0" smtClean="0">
                <a:solidFill>
                  <a:schemeClr val="tx2"/>
                </a:solidFill>
              </a:rPr>
              <a:t>Amen</a:t>
            </a:r>
            <a:endParaRPr lang="en-GB" sz="2800" dirty="0">
              <a:solidFill>
                <a:schemeClr val="tx2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\Celebration Assembly 2021-22\19.11.21\Rec\46D49EFD-0A87-47C6-BE15-87A5CA188247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8224816" cy="616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21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\Celebration Assembly 2021-22\19.11.21\Rec\CB2E5670-F9E8-4A9F-B6AD-56D68F6F8A50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9" t="2206" r="3135" b="3300"/>
          <a:stretch/>
        </p:blipFill>
        <p:spPr bwMode="auto">
          <a:xfrm>
            <a:off x="2483769" y="332656"/>
            <a:ext cx="4273292" cy="594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422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755576" y="4059005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87570" y="4059005"/>
            <a:ext cx="8188886" cy="28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\Celebration Assembly 2021-22\19.11.21\Y1\IMG_003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63" b="22923"/>
          <a:stretch/>
        </p:blipFill>
        <p:spPr bwMode="auto">
          <a:xfrm>
            <a:off x="1209765" y="4380408"/>
            <a:ext cx="6264610" cy="2405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P:\celebration assembly\Celebration Assembly 2021-22\19.11.21\Y1\IMG_00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6" t="6612"/>
          <a:stretch/>
        </p:blipFill>
        <p:spPr bwMode="auto">
          <a:xfrm>
            <a:off x="2007654" y="272108"/>
            <a:ext cx="4668833" cy="396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20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:\celebration assembly\Celebration Assembly 2021-22\19.11.21\Y1\IMG_00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23733" y="1053629"/>
            <a:ext cx="6266480" cy="468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47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\Celebration Assembly 2021-22\19.11.21\Y2\IMG_545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0"/>
          <a:stretch/>
        </p:blipFill>
        <p:spPr bwMode="auto">
          <a:xfrm rot="5400000">
            <a:off x="1341011" y="467301"/>
            <a:ext cx="6381327" cy="5824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07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Year 2\Ipad Photos\St Peter Ranger Dan\IMG_544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49" b="24259"/>
          <a:stretch/>
        </p:blipFill>
        <p:spPr bwMode="auto">
          <a:xfrm rot="5400000">
            <a:off x="1636950" y="459395"/>
            <a:ext cx="6054469" cy="623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362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55576" y="4149080"/>
            <a:ext cx="7632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  </a:t>
            </a:r>
          </a:p>
        </p:txBody>
      </p:sp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96"/>
          <a:stretch/>
        </p:blipFill>
        <p:spPr bwMode="auto">
          <a:xfrm rot="10800000">
            <a:off x="579321" y="836710"/>
            <a:ext cx="8189124" cy="547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06378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:\celebration assembly\Celebration Assembly 2021-22\19.11.21\Y3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700" y="282533"/>
            <a:ext cx="4386300" cy="58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P:\celebration assembly\Celebration Assembly 2021-22\19.11.21\Y3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82" y="282533"/>
            <a:ext cx="4364646" cy="5819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6871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\Celebration Assembly 2021-22\19.11.21\Y4\IMG_44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198882" cy="612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16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P:\celebration assembly\Celebration Assembly 2021-22\19.11.21\Y4\IMG_44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811" y="1268760"/>
            <a:ext cx="549522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P:\celebration assembly\Celebration Assembly 2021-22\19.11.21\Y4\IMG_447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5" r="14107"/>
          <a:stretch/>
        </p:blipFill>
        <p:spPr bwMode="auto">
          <a:xfrm>
            <a:off x="216568" y="1677017"/>
            <a:ext cx="368207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64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8028384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6831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\Celebration Assembly 2021-22\19.11.21\Y5\Grace's RE Retel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4" t="7763" r="2829"/>
          <a:stretch/>
        </p:blipFill>
        <p:spPr bwMode="auto">
          <a:xfrm>
            <a:off x="395536" y="260648"/>
            <a:ext cx="8415391" cy="639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3392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\Celebration Assembly 2021-22\19.11.21\Y6\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9" b="3903"/>
          <a:stretch/>
        </p:blipFill>
        <p:spPr bwMode="auto">
          <a:xfrm>
            <a:off x="323528" y="260648"/>
            <a:ext cx="863802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43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\Celebration Assembly 2021-22\19.11.21\Y6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284890" cy="621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452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02349"/>
            <a:ext cx="6400800" cy="675282"/>
          </a:xfrm>
        </p:spPr>
        <p:txBody>
          <a:bodyPr>
            <a:normAutofit lnSpcReduction="10000"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SPORTING SUPERSTARS!!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15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05465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5" name="Picture 4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86811" y="27463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6" name="Picture 5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7944" y="166688"/>
            <a:ext cx="1341755" cy="1358900"/>
          </a:xfrm>
          <a:prstGeom prst="rect">
            <a:avLst/>
          </a:prstGeom>
          <a:noFill/>
          <a:extLst/>
        </p:spPr>
      </p:pic>
      <p:pic>
        <p:nvPicPr>
          <p:cNvPr id="7" name="Content Placeholder 6" descr="C:\Users\sch8753525\AppData\Local\Microsoft\Windows\Temporary Internet Files\Content.IE5\JVF62O3J\2011916499_4d8f9f6585_m[1]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96136" y="216283"/>
            <a:ext cx="1416745" cy="1289149"/>
          </a:xfrm>
          <a:prstGeom prst="rect">
            <a:avLst/>
          </a:prstGeom>
          <a:noFill/>
          <a:extLst/>
        </p:spPr>
      </p:pic>
      <p:pic>
        <p:nvPicPr>
          <p:cNvPr id="8" name="Picture 7" descr="C:\Users\sch8753525\AppData\Local\Microsoft\Windows\Temporary Internet Files\Content.IE5\JVF62O3J\2011916499_4d8f9f6585_m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8263" y="146532"/>
            <a:ext cx="1341755" cy="1358900"/>
          </a:xfrm>
          <a:prstGeom prst="rect">
            <a:avLst/>
          </a:prstGeom>
          <a:noFill/>
          <a:extLst/>
        </p:spPr>
      </p:pic>
      <p:sp>
        <p:nvSpPr>
          <p:cNvPr id="12" name="Rectangle 11"/>
          <p:cNvSpPr/>
          <p:nvPr/>
        </p:nvSpPr>
        <p:spPr>
          <a:xfrm>
            <a:off x="755576" y="1916832"/>
            <a:ext cx="8124442" cy="202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dirty="0" smtClean="0">
                <a:solidFill>
                  <a:schemeClr val="tx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Congratulations to all of our stars of the week!</a:t>
            </a:r>
            <a:endParaRPr lang="en-GB" sz="6000" b="1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2024782"/>
            <a:ext cx="76328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b="1" dirty="0">
              <a:solidFill>
                <a:schemeClr val="tx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1920895"/>
            <a:ext cx="5310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/>
          </a:p>
        </p:txBody>
      </p:sp>
      <p:sp>
        <p:nvSpPr>
          <p:cNvPr id="11267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6092825" cy="1446212"/>
          </a:xfrm>
        </p:spPr>
        <p:txBody>
          <a:bodyPr/>
          <a:lstStyle/>
          <a:p>
            <a:r>
              <a:rPr lang="en-GB" altLang="en-US" sz="2800" b="1" smtClean="0">
                <a:solidFill>
                  <a:schemeClr val="tx2"/>
                </a:solidFill>
              </a:rPr>
              <a:t>In Sunday’s Gospel, Jesus assured us that although many things in the world may change, his words will last forever.</a:t>
            </a:r>
          </a:p>
        </p:txBody>
      </p:sp>
      <p:pic>
        <p:nvPicPr>
          <p:cNvPr id="11268" name="Picture Placeholder 7"/>
          <p:cNvPicPr>
            <a:picLocks noGrp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89" b="23289"/>
          <a:stretch>
            <a:fillRect/>
          </a:stretch>
        </p:blipFill>
        <p:spPr>
          <a:xfrm>
            <a:off x="1792288" y="0"/>
            <a:ext cx="5486400" cy="4754563"/>
          </a:xfrm>
        </p:spPr>
      </p:pic>
    </p:spTree>
    <p:extLst>
      <p:ext uri="{BB962C8B-B14F-4D97-AF65-F5344CB8AC3E}">
        <p14:creationId xmlns:p14="http://schemas.microsoft.com/office/powerpoint/2010/main" val="171053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77C24705-3DF9-074F-9559-CC733054D17F}"/>
              </a:ext>
            </a:extLst>
          </p:cNvPr>
          <p:cNvGrpSpPr/>
          <p:nvPr/>
        </p:nvGrpSpPr>
        <p:grpSpPr>
          <a:xfrm>
            <a:off x="-372344" y="-574124"/>
            <a:ext cx="10011627" cy="7478422"/>
            <a:chOff x="-496458" y="-1908499"/>
            <a:chExt cx="13348836" cy="9971229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C2270A1-DE9E-1A40-A1BC-3F98B997EF1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0FC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5" name="Rectangular Callout 4">
              <a:extLst>
                <a:ext uri="{FF2B5EF4-FFF2-40B4-BE49-F238E27FC236}">
                  <a16:creationId xmlns:a16="http://schemas.microsoft.com/office/drawing/2014/main" id="{11882EED-EE07-644D-A609-D7319F22826C}"/>
                </a:ext>
              </a:extLst>
            </p:cNvPr>
            <p:cNvSpPr/>
            <p:nvPr/>
          </p:nvSpPr>
          <p:spPr>
            <a:xfrm rot="21073217">
              <a:off x="-496458" y="-1015797"/>
              <a:ext cx="3782511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6" name="Rectangular Callout 4">
              <a:extLst>
                <a:ext uri="{FF2B5EF4-FFF2-40B4-BE49-F238E27FC236}">
                  <a16:creationId xmlns:a16="http://schemas.microsoft.com/office/drawing/2014/main" id="{F1F6D090-7C79-9847-8BE7-ECED997360EC}"/>
                </a:ext>
              </a:extLst>
            </p:cNvPr>
            <p:cNvSpPr/>
            <p:nvPr/>
          </p:nvSpPr>
          <p:spPr>
            <a:xfrm rot="398528" flipH="1">
              <a:off x="2319488" y="-1908499"/>
              <a:ext cx="4309143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7" name="Rectangular Callout 4">
              <a:extLst>
                <a:ext uri="{FF2B5EF4-FFF2-40B4-BE49-F238E27FC236}">
                  <a16:creationId xmlns:a16="http://schemas.microsoft.com/office/drawing/2014/main" id="{E44B3EAE-B8D1-944C-B149-8339BD2CD10C}"/>
                </a:ext>
              </a:extLst>
            </p:cNvPr>
            <p:cNvSpPr/>
            <p:nvPr/>
          </p:nvSpPr>
          <p:spPr>
            <a:xfrm rot="21391109" flipH="1">
              <a:off x="8422451" y="-1383931"/>
              <a:ext cx="4309143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 </a:t>
              </a:r>
            </a:p>
          </p:txBody>
        </p:sp>
        <p:sp>
          <p:nvSpPr>
            <p:cNvPr id="8" name="Rectangular Callout 4">
              <a:extLst>
                <a:ext uri="{FF2B5EF4-FFF2-40B4-BE49-F238E27FC236}">
                  <a16:creationId xmlns:a16="http://schemas.microsoft.com/office/drawing/2014/main" id="{0C832F2A-C647-474C-8357-42DA33E371B1}"/>
                </a:ext>
              </a:extLst>
            </p:cNvPr>
            <p:cNvSpPr/>
            <p:nvPr/>
          </p:nvSpPr>
          <p:spPr>
            <a:xfrm rot="21391109" flipH="1">
              <a:off x="-295703" y="-594891"/>
              <a:ext cx="1461749" cy="145151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7775 w 3452327"/>
                <a:gd name="connsiteY3" fmla="*/ 2082124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577775" y="2082124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 </a:t>
              </a:r>
            </a:p>
          </p:txBody>
        </p:sp>
        <p:sp>
          <p:nvSpPr>
            <p:cNvPr id="10" name="Rectangular Callout 4">
              <a:extLst>
                <a:ext uri="{FF2B5EF4-FFF2-40B4-BE49-F238E27FC236}">
                  <a16:creationId xmlns:a16="http://schemas.microsoft.com/office/drawing/2014/main" id="{F5C10E10-769A-394B-8B36-E487B9658D0C}"/>
                </a:ext>
              </a:extLst>
            </p:cNvPr>
            <p:cNvSpPr/>
            <p:nvPr/>
          </p:nvSpPr>
          <p:spPr>
            <a:xfrm rot="9912178">
              <a:off x="8301664" y="5312532"/>
              <a:ext cx="4550714" cy="2750198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197429" y="2099388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FC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 </a:t>
              </a:r>
            </a:p>
          </p:txBody>
        </p:sp>
        <p:sp>
          <p:nvSpPr>
            <p:cNvPr id="15" name="Rectangular Callout 4">
              <a:extLst>
                <a:ext uri="{FF2B5EF4-FFF2-40B4-BE49-F238E27FC236}">
                  <a16:creationId xmlns:a16="http://schemas.microsoft.com/office/drawing/2014/main" id="{98E31511-41AA-B747-B3B9-AD92C833F49C}"/>
                </a:ext>
              </a:extLst>
            </p:cNvPr>
            <p:cNvSpPr/>
            <p:nvPr/>
          </p:nvSpPr>
          <p:spPr>
            <a:xfrm rot="21391109" flipH="1">
              <a:off x="10953247" y="4295739"/>
              <a:ext cx="773732" cy="692515"/>
            </a:xfrm>
            <a:custGeom>
              <a:avLst/>
              <a:gdLst>
                <a:gd name="connsiteX0" fmla="*/ 0 w 3209731"/>
                <a:gd name="connsiteY0" fmla="*/ 0 h 1996751"/>
                <a:gd name="connsiteX1" fmla="*/ 534955 w 3209731"/>
                <a:gd name="connsiteY1" fmla="*/ 0 h 1996751"/>
                <a:gd name="connsiteX2" fmla="*/ 534955 w 3209731"/>
                <a:gd name="connsiteY2" fmla="*/ 0 h 1996751"/>
                <a:gd name="connsiteX3" fmla="*/ 1337388 w 3209731"/>
                <a:gd name="connsiteY3" fmla="*/ 0 h 1996751"/>
                <a:gd name="connsiteX4" fmla="*/ 3209731 w 3209731"/>
                <a:gd name="connsiteY4" fmla="*/ 0 h 1996751"/>
                <a:gd name="connsiteX5" fmla="*/ 3209731 w 3209731"/>
                <a:gd name="connsiteY5" fmla="*/ 1164771 h 1996751"/>
                <a:gd name="connsiteX6" fmla="*/ 3209731 w 3209731"/>
                <a:gd name="connsiteY6" fmla="*/ 1164771 h 1996751"/>
                <a:gd name="connsiteX7" fmla="*/ 3209731 w 3209731"/>
                <a:gd name="connsiteY7" fmla="*/ 1663959 h 1996751"/>
                <a:gd name="connsiteX8" fmla="*/ 3209731 w 3209731"/>
                <a:gd name="connsiteY8" fmla="*/ 1996751 h 1996751"/>
                <a:gd name="connsiteX9" fmla="*/ 1337388 w 3209731"/>
                <a:gd name="connsiteY9" fmla="*/ 1996751 h 1996751"/>
                <a:gd name="connsiteX10" fmla="*/ 936182 w 3209731"/>
                <a:gd name="connsiteY10" fmla="*/ 2246345 h 1996751"/>
                <a:gd name="connsiteX11" fmla="*/ 534955 w 3209731"/>
                <a:gd name="connsiteY11" fmla="*/ 1996751 h 1996751"/>
                <a:gd name="connsiteX12" fmla="*/ 0 w 3209731"/>
                <a:gd name="connsiteY12" fmla="*/ 1996751 h 1996751"/>
                <a:gd name="connsiteX13" fmla="*/ 0 w 3209731"/>
                <a:gd name="connsiteY13" fmla="*/ 1663959 h 1996751"/>
                <a:gd name="connsiteX14" fmla="*/ 0 w 3209731"/>
                <a:gd name="connsiteY14" fmla="*/ 1164771 h 1996751"/>
                <a:gd name="connsiteX15" fmla="*/ 0 w 3209731"/>
                <a:gd name="connsiteY15" fmla="*/ 1164771 h 1996751"/>
                <a:gd name="connsiteX16" fmla="*/ 0 w 3209731"/>
                <a:gd name="connsiteY16" fmla="*/ 0 h 1996751"/>
                <a:gd name="connsiteX0" fmla="*/ 0 w 3405674"/>
                <a:gd name="connsiteY0" fmla="*/ 0 h 2246345"/>
                <a:gd name="connsiteX1" fmla="*/ 534955 w 3405674"/>
                <a:gd name="connsiteY1" fmla="*/ 0 h 2246345"/>
                <a:gd name="connsiteX2" fmla="*/ 534955 w 3405674"/>
                <a:gd name="connsiteY2" fmla="*/ 0 h 2246345"/>
                <a:gd name="connsiteX3" fmla="*/ 1337388 w 3405674"/>
                <a:gd name="connsiteY3" fmla="*/ 0 h 2246345"/>
                <a:gd name="connsiteX4" fmla="*/ 3209731 w 3405674"/>
                <a:gd name="connsiteY4" fmla="*/ 0 h 2246345"/>
                <a:gd name="connsiteX5" fmla="*/ 3209731 w 3405674"/>
                <a:gd name="connsiteY5" fmla="*/ 1164771 h 2246345"/>
                <a:gd name="connsiteX6" fmla="*/ 3209731 w 3405674"/>
                <a:gd name="connsiteY6" fmla="*/ 1164771 h 2246345"/>
                <a:gd name="connsiteX7" fmla="*/ 3405674 w 3405674"/>
                <a:gd name="connsiteY7" fmla="*/ 1617306 h 2246345"/>
                <a:gd name="connsiteX8" fmla="*/ 3209731 w 3405674"/>
                <a:gd name="connsiteY8" fmla="*/ 1996751 h 2246345"/>
                <a:gd name="connsiteX9" fmla="*/ 1337388 w 3405674"/>
                <a:gd name="connsiteY9" fmla="*/ 1996751 h 2246345"/>
                <a:gd name="connsiteX10" fmla="*/ 936182 w 3405674"/>
                <a:gd name="connsiteY10" fmla="*/ 2246345 h 2246345"/>
                <a:gd name="connsiteX11" fmla="*/ 534955 w 3405674"/>
                <a:gd name="connsiteY11" fmla="*/ 1996751 h 2246345"/>
                <a:gd name="connsiteX12" fmla="*/ 0 w 3405674"/>
                <a:gd name="connsiteY12" fmla="*/ 1996751 h 2246345"/>
                <a:gd name="connsiteX13" fmla="*/ 0 w 3405674"/>
                <a:gd name="connsiteY13" fmla="*/ 1663959 h 2246345"/>
                <a:gd name="connsiteX14" fmla="*/ 0 w 3405674"/>
                <a:gd name="connsiteY14" fmla="*/ 1164771 h 2246345"/>
                <a:gd name="connsiteX15" fmla="*/ 0 w 3405674"/>
                <a:gd name="connsiteY15" fmla="*/ 1164771 h 2246345"/>
                <a:gd name="connsiteX16" fmla="*/ 0 w 3405674"/>
                <a:gd name="connsiteY16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164771 h 2246345"/>
                <a:gd name="connsiteX7" fmla="*/ 3209731 w 3209731"/>
                <a:gd name="connsiteY7" fmla="*/ 1996751 h 2246345"/>
                <a:gd name="connsiteX8" fmla="*/ 1337388 w 3209731"/>
                <a:gd name="connsiteY8" fmla="*/ 1996751 h 2246345"/>
                <a:gd name="connsiteX9" fmla="*/ 936182 w 3209731"/>
                <a:gd name="connsiteY9" fmla="*/ 2246345 h 2246345"/>
                <a:gd name="connsiteX10" fmla="*/ 534955 w 3209731"/>
                <a:gd name="connsiteY10" fmla="*/ 1996751 h 2246345"/>
                <a:gd name="connsiteX11" fmla="*/ 0 w 3209731"/>
                <a:gd name="connsiteY11" fmla="*/ 1996751 h 2246345"/>
                <a:gd name="connsiteX12" fmla="*/ 0 w 3209731"/>
                <a:gd name="connsiteY12" fmla="*/ 1663959 h 2246345"/>
                <a:gd name="connsiteX13" fmla="*/ 0 w 3209731"/>
                <a:gd name="connsiteY13" fmla="*/ 1164771 h 2246345"/>
                <a:gd name="connsiteX14" fmla="*/ 0 w 3209731"/>
                <a:gd name="connsiteY14" fmla="*/ 1164771 h 2246345"/>
                <a:gd name="connsiteX15" fmla="*/ 0 w 3209731"/>
                <a:gd name="connsiteY15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1164771 h 2246345"/>
                <a:gd name="connsiteX14" fmla="*/ 0 w 3209731"/>
                <a:gd name="connsiteY14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663959 h 2246345"/>
                <a:gd name="connsiteX12" fmla="*/ 0 w 3209731"/>
                <a:gd name="connsiteY12" fmla="*/ 1164771 h 2246345"/>
                <a:gd name="connsiteX13" fmla="*/ 0 w 3209731"/>
                <a:gd name="connsiteY13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1164771 h 2246345"/>
                <a:gd name="connsiteX12" fmla="*/ 0 w 3209731"/>
                <a:gd name="connsiteY12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534955 w 3209731"/>
                <a:gd name="connsiteY2" fmla="*/ 0 h 2246345"/>
                <a:gd name="connsiteX3" fmla="*/ 1337388 w 3209731"/>
                <a:gd name="connsiteY3" fmla="*/ 0 h 2246345"/>
                <a:gd name="connsiteX4" fmla="*/ 3209731 w 3209731"/>
                <a:gd name="connsiteY4" fmla="*/ 0 h 2246345"/>
                <a:gd name="connsiteX5" fmla="*/ 3209731 w 3209731"/>
                <a:gd name="connsiteY5" fmla="*/ 1164771 h 2246345"/>
                <a:gd name="connsiteX6" fmla="*/ 3209731 w 3209731"/>
                <a:gd name="connsiteY6" fmla="*/ 1996751 h 2246345"/>
                <a:gd name="connsiteX7" fmla="*/ 1337388 w 3209731"/>
                <a:gd name="connsiteY7" fmla="*/ 1996751 h 2246345"/>
                <a:gd name="connsiteX8" fmla="*/ 936182 w 3209731"/>
                <a:gd name="connsiteY8" fmla="*/ 2246345 h 2246345"/>
                <a:gd name="connsiteX9" fmla="*/ 534955 w 3209731"/>
                <a:gd name="connsiteY9" fmla="*/ 1996751 h 2246345"/>
                <a:gd name="connsiteX10" fmla="*/ 0 w 3209731"/>
                <a:gd name="connsiteY10" fmla="*/ 1996751 h 2246345"/>
                <a:gd name="connsiteX11" fmla="*/ 0 w 3209731"/>
                <a:gd name="connsiteY11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1337388 w 3209731"/>
                <a:gd name="connsiteY2" fmla="*/ 0 h 2246345"/>
                <a:gd name="connsiteX3" fmla="*/ 3209731 w 3209731"/>
                <a:gd name="connsiteY3" fmla="*/ 0 h 2246345"/>
                <a:gd name="connsiteX4" fmla="*/ 3209731 w 3209731"/>
                <a:gd name="connsiteY4" fmla="*/ 1164771 h 2246345"/>
                <a:gd name="connsiteX5" fmla="*/ 3209731 w 3209731"/>
                <a:gd name="connsiteY5" fmla="*/ 1996751 h 2246345"/>
                <a:gd name="connsiteX6" fmla="*/ 1337388 w 3209731"/>
                <a:gd name="connsiteY6" fmla="*/ 1996751 h 2246345"/>
                <a:gd name="connsiteX7" fmla="*/ 936182 w 3209731"/>
                <a:gd name="connsiteY7" fmla="*/ 2246345 h 2246345"/>
                <a:gd name="connsiteX8" fmla="*/ 534955 w 3209731"/>
                <a:gd name="connsiteY8" fmla="*/ 1996751 h 2246345"/>
                <a:gd name="connsiteX9" fmla="*/ 0 w 3209731"/>
                <a:gd name="connsiteY9" fmla="*/ 1996751 h 2246345"/>
                <a:gd name="connsiteX10" fmla="*/ 0 w 3209731"/>
                <a:gd name="connsiteY10" fmla="*/ 0 h 2246345"/>
                <a:gd name="connsiteX0" fmla="*/ 0 w 3209731"/>
                <a:gd name="connsiteY0" fmla="*/ 0 h 2246345"/>
                <a:gd name="connsiteX1" fmla="*/ 534955 w 3209731"/>
                <a:gd name="connsiteY1" fmla="*/ 0 h 2246345"/>
                <a:gd name="connsiteX2" fmla="*/ 3209731 w 3209731"/>
                <a:gd name="connsiteY2" fmla="*/ 0 h 2246345"/>
                <a:gd name="connsiteX3" fmla="*/ 3209731 w 3209731"/>
                <a:gd name="connsiteY3" fmla="*/ 1164771 h 2246345"/>
                <a:gd name="connsiteX4" fmla="*/ 3209731 w 3209731"/>
                <a:gd name="connsiteY4" fmla="*/ 1996751 h 2246345"/>
                <a:gd name="connsiteX5" fmla="*/ 1337388 w 3209731"/>
                <a:gd name="connsiteY5" fmla="*/ 1996751 h 2246345"/>
                <a:gd name="connsiteX6" fmla="*/ 936182 w 3209731"/>
                <a:gd name="connsiteY6" fmla="*/ 2246345 h 2246345"/>
                <a:gd name="connsiteX7" fmla="*/ 534955 w 3209731"/>
                <a:gd name="connsiteY7" fmla="*/ 1996751 h 2246345"/>
                <a:gd name="connsiteX8" fmla="*/ 0 w 3209731"/>
                <a:gd name="connsiteY8" fmla="*/ 1996751 h 2246345"/>
                <a:gd name="connsiteX9" fmla="*/ 0 w 3209731"/>
                <a:gd name="connsiteY9" fmla="*/ 0 h 2246345"/>
                <a:gd name="connsiteX0" fmla="*/ 0 w 3209731"/>
                <a:gd name="connsiteY0" fmla="*/ 0 h 2246345"/>
                <a:gd name="connsiteX1" fmla="*/ 3209731 w 3209731"/>
                <a:gd name="connsiteY1" fmla="*/ 0 h 2246345"/>
                <a:gd name="connsiteX2" fmla="*/ 3209731 w 3209731"/>
                <a:gd name="connsiteY2" fmla="*/ 1164771 h 2246345"/>
                <a:gd name="connsiteX3" fmla="*/ 3209731 w 3209731"/>
                <a:gd name="connsiteY3" fmla="*/ 1996751 h 2246345"/>
                <a:gd name="connsiteX4" fmla="*/ 1337388 w 3209731"/>
                <a:gd name="connsiteY4" fmla="*/ 1996751 h 2246345"/>
                <a:gd name="connsiteX5" fmla="*/ 936182 w 3209731"/>
                <a:gd name="connsiteY5" fmla="*/ 2246345 h 2246345"/>
                <a:gd name="connsiteX6" fmla="*/ 534955 w 3209731"/>
                <a:gd name="connsiteY6" fmla="*/ 1996751 h 2246345"/>
                <a:gd name="connsiteX7" fmla="*/ 0 w 3209731"/>
                <a:gd name="connsiteY7" fmla="*/ 1996751 h 2246345"/>
                <a:gd name="connsiteX8" fmla="*/ 0 w 3209731"/>
                <a:gd name="connsiteY8" fmla="*/ 0 h 2246345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1267408 h 2348982"/>
                <a:gd name="connsiteX3" fmla="*/ 3452327 w 3452327"/>
                <a:gd name="connsiteY3" fmla="*/ 2099388 h 2348982"/>
                <a:gd name="connsiteX4" fmla="*/ 1579984 w 3452327"/>
                <a:gd name="connsiteY4" fmla="*/ 2099388 h 2348982"/>
                <a:gd name="connsiteX5" fmla="*/ 1178778 w 3452327"/>
                <a:gd name="connsiteY5" fmla="*/ 2348982 h 2348982"/>
                <a:gd name="connsiteX6" fmla="*/ 777551 w 3452327"/>
                <a:gd name="connsiteY6" fmla="*/ 2099388 h 2348982"/>
                <a:gd name="connsiteX7" fmla="*/ 242596 w 3452327"/>
                <a:gd name="connsiteY7" fmla="*/ 2099388 h 2348982"/>
                <a:gd name="connsiteX8" fmla="*/ 0 w 3452327"/>
                <a:gd name="connsiteY8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452327 w 3452327"/>
                <a:gd name="connsiteY2" fmla="*/ 2099388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348982"/>
                <a:gd name="connsiteX1" fmla="*/ 3452327 w 3452327"/>
                <a:gd name="connsiteY1" fmla="*/ 102637 h 2348982"/>
                <a:gd name="connsiteX2" fmla="*/ 3303038 w 3452327"/>
                <a:gd name="connsiteY2" fmla="*/ 2034074 h 2348982"/>
                <a:gd name="connsiteX3" fmla="*/ 1579984 w 3452327"/>
                <a:gd name="connsiteY3" fmla="*/ 2099388 h 2348982"/>
                <a:gd name="connsiteX4" fmla="*/ 1178778 w 3452327"/>
                <a:gd name="connsiteY4" fmla="*/ 2348982 h 2348982"/>
                <a:gd name="connsiteX5" fmla="*/ 777551 w 3452327"/>
                <a:gd name="connsiteY5" fmla="*/ 2099388 h 2348982"/>
                <a:gd name="connsiteX6" fmla="*/ 242596 w 3452327"/>
                <a:gd name="connsiteY6" fmla="*/ 2099388 h 2348982"/>
                <a:gd name="connsiteX7" fmla="*/ 0 w 3452327"/>
                <a:gd name="connsiteY7" fmla="*/ 0 h 2348982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9984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197429 w 3452327"/>
                <a:gd name="connsiteY3" fmla="*/ 2099388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  <a:gd name="connsiteX0" fmla="*/ 0 w 3452327"/>
                <a:gd name="connsiteY0" fmla="*/ 0 h 2750198"/>
                <a:gd name="connsiteX1" fmla="*/ 3452327 w 3452327"/>
                <a:gd name="connsiteY1" fmla="*/ 102637 h 2750198"/>
                <a:gd name="connsiteX2" fmla="*/ 3303038 w 3452327"/>
                <a:gd name="connsiteY2" fmla="*/ 2034074 h 2750198"/>
                <a:gd name="connsiteX3" fmla="*/ 1577775 w 3452327"/>
                <a:gd name="connsiteY3" fmla="*/ 2082124 h 2750198"/>
                <a:gd name="connsiteX4" fmla="*/ 908190 w 3452327"/>
                <a:gd name="connsiteY4" fmla="*/ 2750198 h 2750198"/>
                <a:gd name="connsiteX5" fmla="*/ 777551 w 3452327"/>
                <a:gd name="connsiteY5" fmla="*/ 2099388 h 2750198"/>
                <a:gd name="connsiteX6" fmla="*/ 242596 w 3452327"/>
                <a:gd name="connsiteY6" fmla="*/ 2099388 h 2750198"/>
                <a:gd name="connsiteX7" fmla="*/ 0 w 3452327"/>
                <a:gd name="connsiteY7" fmla="*/ 0 h 27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52327" h="2750198">
                  <a:moveTo>
                    <a:pt x="0" y="0"/>
                  </a:moveTo>
                  <a:lnTo>
                    <a:pt x="3452327" y="102637"/>
                  </a:lnTo>
                  <a:lnTo>
                    <a:pt x="3303038" y="2034074"/>
                  </a:lnTo>
                  <a:lnTo>
                    <a:pt x="1577775" y="2082124"/>
                  </a:lnTo>
                  <a:lnTo>
                    <a:pt x="908190" y="2750198"/>
                  </a:lnTo>
                  <a:lnTo>
                    <a:pt x="777551" y="2099388"/>
                  </a:lnTo>
                  <a:lnTo>
                    <a:pt x="242596" y="2099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dirty="0"/>
                <a:t> </a:t>
              </a:r>
            </a:p>
          </p:txBody>
        </p:sp>
      </p:grpSp>
      <p:sp>
        <p:nvSpPr>
          <p:cNvPr id="20" name="Rectangular Callout 4">
            <a:extLst>
              <a:ext uri="{FF2B5EF4-FFF2-40B4-BE49-F238E27FC236}">
                <a16:creationId xmlns:a16="http://schemas.microsoft.com/office/drawing/2014/main" id="{AC8CDB51-9AE2-894D-829D-794F1B32C679}"/>
              </a:ext>
            </a:extLst>
          </p:cNvPr>
          <p:cNvSpPr/>
          <p:nvPr/>
        </p:nvSpPr>
        <p:spPr>
          <a:xfrm rot="21448396">
            <a:off x="1469486" y="2639872"/>
            <a:ext cx="3525266" cy="1990787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2327" h="2450336">
                <a:moveTo>
                  <a:pt x="0" y="0"/>
                </a:moveTo>
                <a:lnTo>
                  <a:pt x="3452327" y="102637"/>
                </a:lnTo>
                <a:lnTo>
                  <a:pt x="3303038" y="2034074"/>
                </a:lnTo>
                <a:lnTo>
                  <a:pt x="1253633" y="2097501"/>
                </a:lnTo>
                <a:lnTo>
                  <a:pt x="876821" y="2450336"/>
                </a:lnTo>
                <a:lnTo>
                  <a:pt x="777551" y="2099388"/>
                </a:lnTo>
                <a:lnTo>
                  <a:pt x="242596" y="2099388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sp>
        <p:nvSpPr>
          <p:cNvPr id="14" name="Rectangular Callout 4">
            <a:extLst>
              <a:ext uri="{FF2B5EF4-FFF2-40B4-BE49-F238E27FC236}">
                <a16:creationId xmlns:a16="http://schemas.microsoft.com/office/drawing/2014/main" id="{8922990E-F21A-A04A-B26F-2BD89ACE93C3}"/>
              </a:ext>
            </a:extLst>
          </p:cNvPr>
          <p:cNvSpPr/>
          <p:nvPr/>
        </p:nvSpPr>
        <p:spPr>
          <a:xfrm>
            <a:off x="1568184" y="2552457"/>
            <a:ext cx="3483174" cy="2026931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7775 w 3452327"/>
              <a:gd name="connsiteY3" fmla="*/ 2082124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577775 w 3452327"/>
              <a:gd name="connsiteY3" fmla="*/ 2082124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  <a:gd name="connsiteX0" fmla="*/ 0 w 3452327"/>
              <a:gd name="connsiteY0" fmla="*/ 0 h 2450336"/>
              <a:gd name="connsiteX1" fmla="*/ 3452327 w 3452327"/>
              <a:gd name="connsiteY1" fmla="*/ 102637 h 2450336"/>
              <a:gd name="connsiteX2" fmla="*/ 3303038 w 3452327"/>
              <a:gd name="connsiteY2" fmla="*/ 2034074 h 2450336"/>
              <a:gd name="connsiteX3" fmla="*/ 1253633 w 3452327"/>
              <a:gd name="connsiteY3" fmla="*/ 2097501 h 2450336"/>
              <a:gd name="connsiteX4" fmla="*/ 876821 w 3452327"/>
              <a:gd name="connsiteY4" fmla="*/ 2450336 h 2450336"/>
              <a:gd name="connsiteX5" fmla="*/ 777551 w 3452327"/>
              <a:gd name="connsiteY5" fmla="*/ 2099388 h 2450336"/>
              <a:gd name="connsiteX6" fmla="*/ 242596 w 3452327"/>
              <a:gd name="connsiteY6" fmla="*/ 2099388 h 2450336"/>
              <a:gd name="connsiteX7" fmla="*/ 0 w 3452327"/>
              <a:gd name="connsiteY7" fmla="*/ 0 h 2450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2327" h="2450336">
                <a:moveTo>
                  <a:pt x="0" y="0"/>
                </a:moveTo>
                <a:lnTo>
                  <a:pt x="3452327" y="102637"/>
                </a:lnTo>
                <a:lnTo>
                  <a:pt x="3303038" y="2034074"/>
                </a:lnTo>
                <a:lnTo>
                  <a:pt x="1253633" y="2097501"/>
                </a:lnTo>
                <a:lnTo>
                  <a:pt x="876821" y="2450336"/>
                </a:lnTo>
                <a:lnTo>
                  <a:pt x="777551" y="2099388"/>
                </a:lnTo>
                <a:lnTo>
                  <a:pt x="242596" y="2099388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sp>
        <p:nvSpPr>
          <p:cNvPr id="9" name="Rectangular Callout 4">
            <a:extLst>
              <a:ext uri="{FF2B5EF4-FFF2-40B4-BE49-F238E27FC236}">
                <a16:creationId xmlns:a16="http://schemas.microsoft.com/office/drawing/2014/main" id="{BE05CB33-C8C2-5042-9010-F256983E38ED}"/>
              </a:ext>
            </a:extLst>
          </p:cNvPr>
          <p:cNvSpPr/>
          <p:nvPr/>
        </p:nvSpPr>
        <p:spPr>
          <a:xfrm rot="12141057" flipH="1">
            <a:off x="-242351" y="5152603"/>
            <a:ext cx="3231857" cy="2062649"/>
          </a:xfrm>
          <a:custGeom>
            <a:avLst/>
            <a:gdLst>
              <a:gd name="connsiteX0" fmla="*/ 0 w 3209731"/>
              <a:gd name="connsiteY0" fmla="*/ 0 h 1996751"/>
              <a:gd name="connsiteX1" fmla="*/ 534955 w 3209731"/>
              <a:gd name="connsiteY1" fmla="*/ 0 h 1996751"/>
              <a:gd name="connsiteX2" fmla="*/ 534955 w 3209731"/>
              <a:gd name="connsiteY2" fmla="*/ 0 h 1996751"/>
              <a:gd name="connsiteX3" fmla="*/ 1337388 w 3209731"/>
              <a:gd name="connsiteY3" fmla="*/ 0 h 1996751"/>
              <a:gd name="connsiteX4" fmla="*/ 3209731 w 3209731"/>
              <a:gd name="connsiteY4" fmla="*/ 0 h 1996751"/>
              <a:gd name="connsiteX5" fmla="*/ 3209731 w 3209731"/>
              <a:gd name="connsiteY5" fmla="*/ 1164771 h 1996751"/>
              <a:gd name="connsiteX6" fmla="*/ 3209731 w 3209731"/>
              <a:gd name="connsiteY6" fmla="*/ 1164771 h 1996751"/>
              <a:gd name="connsiteX7" fmla="*/ 3209731 w 3209731"/>
              <a:gd name="connsiteY7" fmla="*/ 1663959 h 1996751"/>
              <a:gd name="connsiteX8" fmla="*/ 3209731 w 3209731"/>
              <a:gd name="connsiteY8" fmla="*/ 1996751 h 1996751"/>
              <a:gd name="connsiteX9" fmla="*/ 1337388 w 3209731"/>
              <a:gd name="connsiteY9" fmla="*/ 1996751 h 1996751"/>
              <a:gd name="connsiteX10" fmla="*/ 936182 w 3209731"/>
              <a:gd name="connsiteY10" fmla="*/ 2246345 h 1996751"/>
              <a:gd name="connsiteX11" fmla="*/ 534955 w 3209731"/>
              <a:gd name="connsiteY11" fmla="*/ 1996751 h 1996751"/>
              <a:gd name="connsiteX12" fmla="*/ 0 w 3209731"/>
              <a:gd name="connsiteY12" fmla="*/ 1996751 h 1996751"/>
              <a:gd name="connsiteX13" fmla="*/ 0 w 3209731"/>
              <a:gd name="connsiteY13" fmla="*/ 1663959 h 1996751"/>
              <a:gd name="connsiteX14" fmla="*/ 0 w 3209731"/>
              <a:gd name="connsiteY14" fmla="*/ 1164771 h 1996751"/>
              <a:gd name="connsiteX15" fmla="*/ 0 w 3209731"/>
              <a:gd name="connsiteY15" fmla="*/ 1164771 h 1996751"/>
              <a:gd name="connsiteX16" fmla="*/ 0 w 3209731"/>
              <a:gd name="connsiteY16" fmla="*/ 0 h 1996751"/>
              <a:gd name="connsiteX0" fmla="*/ 0 w 3405674"/>
              <a:gd name="connsiteY0" fmla="*/ 0 h 2246345"/>
              <a:gd name="connsiteX1" fmla="*/ 534955 w 3405674"/>
              <a:gd name="connsiteY1" fmla="*/ 0 h 2246345"/>
              <a:gd name="connsiteX2" fmla="*/ 534955 w 3405674"/>
              <a:gd name="connsiteY2" fmla="*/ 0 h 2246345"/>
              <a:gd name="connsiteX3" fmla="*/ 1337388 w 3405674"/>
              <a:gd name="connsiteY3" fmla="*/ 0 h 2246345"/>
              <a:gd name="connsiteX4" fmla="*/ 3209731 w 3405674"/>
              <a:gd name="connsiteY4" fmla="*/ 0 h 2246345"/>
              <a:gd name="connsiteX5" fmla="*/ 3209731 w 3405674"/>
              <a:gd name="connsiteY5" fmla="*/ 1164771 h 2246345"/>
              <a:gd name="connsiteX6" fmla="*/ 3209731 w 3405674"/>
              <a:gd name="connsiteY6" fmla="*/ 1164771 h 2246345"/>
              <a:gd name="connsiteX7" fmla="*/ 3405674 w 3405674"/>
              <a:gd name="connsiteY7" fmla="*/ 1617306 h 2246345"/>
              <a:gd name="connsiteX8" fmla="*/ 3209731 w 3405674"/>
              <a:gd name="connsiteY8" fmla="*/ 1996751 h 2246345"/>
              <a:gd name="connsiteX9" fmla="*/ 1337388 w 3405674"/>
              <a:gd name="connsiteY9" fmla="*/ 1996751 h 2246345"/>
              <a:gd name="connsiteX10" fmla="*/ 936182 w 3405674"/>
              <a:gd name="connsiteY10" fmla="*/ 2246345 h 2246345"/>
              <a:gd name="connsiteX11" fmla="*/ 534955 w 3405674"/>
              <a:gd name="connsiteY11" fmla="*/ 1996751 h 2246345"/>
              <a:gd name="connsiteX12" fmla="*/ 0 w 3405674"/>
              <a:gd name="connsiteY12" fmla="*/ 1996751 h 2246345"/>
              <a:gd name="connsiteX13" fmla="*/ 0 w 3405674"/>
              <a:gd name="connsiteY13" fmla="*/ 1663959 h 2246345"/>
              <a:gd name="connsiteX14" fmla="*/ 0 w 3405674"/>
              <a:gd name="connsiteY14" fmla="*/ 1164771 h 2246345"/>
              <a:gd name="connsiteX15" fmla="*/ 0 w 3405674"/>
              <a:gd name="connsiteY15" fmla="*/ 1164771 h 2246345"/>
              <a:gd name="connsiteX16" fmla="*/ 0 w 3405674"/>
              <a:gd name="connsiteY16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164771 h 2246345"/>
              <a:gd name="connsiteX7" fmla="*/ 3209731 w 3209731"/>
              <a:gd name="connsiteY7" fmla="*/ 1996751 h 2246345"/>
              <a:gd name="connsiteX8" fmla="*/ 1337388 w 3209731"/>
              <a:gd name="connsiteY8" fmla="*/ 1996751 h 2246345"/>
              <a:gd name="connsiteX9" fmla="*/ 936182 w 3209731"/>
              <a:gd name="connsiteY9" fmla="*/ 2246345 h 2246345"/>
              <a:gd name="connsiteX10" fmla="*/ 534955 w 3209731"/>
              <a:gd name="connsiteY10" fmla="*/ 1996751 h 2246345"/>
              <a:gd name="connsiteX11" fmla="*/ 0 w 3209731"/>
              <a:gd name="connsiteY11" fmla="*/ 1996751 h 2246345"/>
              <a:gd name="connsiteX12" fmla="*/ 0 w 3209731"/>
              <a:gd name="connsiteY12" fmla="*/ 1663959 h 2246345"/>
              <a:gd name="connsiteX13" fmla="*/ 0 w 3209731"/>
              <a:gd name="connsiteY13" fmla="*/ 1164771 h 2246345"/>
              <a:gd name="connsiteX14" fmla="*/ 0 w 3209731"/>
              <a:gd name="connsiteY14" fmla="*/ 1164771 h 2246345"/>
              <a:gd name="connsiteX15" fmla="*/ 0 w 3209731"/>
              <a:gd name="connsiteY15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1164771 h 2246345"/>
              <a:gd name="connsiteX14" fmla="*/ 0 w 3209731"/>
              <a:gd name="connsiteY14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663959 h 2246345"/>
              <a:gd name="connsiteX12" fmla="*/ 0 w 3209731"/>
              <a:gd name="connsiteY12" fmla="*/ 1164771 h 2246345"/>
              <a:gd name="connsiteX13" fmla="*/ 0 w 3209731"/>
              <a:gd name="connsiteY13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1164771 h 2246345"/>
              <a:gd name="connsiteX12" fmla="*/ 0 w 3209731"/>
              <a:gd name="connsiteY12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534955 w 3209731"/>
              <a:gd name="connsiteY2" fmla="*/ 0 h 2246345"/>
              <a:gd name="connsiteX3" fmla="*/ 1337388 w 3209731"/>
              <a:gd name="connsiteY3" fmla="*/ 0 h 2246345"/>
              <a:gd name="connsiteX4" fmla="*/ 3209731 w 3209731"/>
              <a:gd name="connsiteY4" fmla="*/ 0 h 2246345"/>
              <a:gd name="connsiteX5" fmla="*/ 3209731 w 3209731"/>
              <a:gd name="connsiteY5" fmla="*/ 1164771 h 2246345"/>
              <a:gd name="connsiteX6" fmla="*/ 3209731 w 3209731"/>
              <a:gd name="connsiteY6" fmla="*/ 1996751 h 2246345"/>
              <a:gd name="connsiteX7" fmla="*/ 1337388 w 3209731"/>
              <a:gd name="connsiteY7" fmla="*/ 1996751 h 2246345"/>
              <a:gd name="connsiteX8" fmla="*/ 936182 w 3209731"/>
              <a:gd name="connsiteY8" fmla="*/ 2246345 h 2246345"/>
              <a:gd name="connsiteX9" fmla="*/ 534955 w 3209731"/>
              <a:gd name="connsiteY9" fmla="*/ 1996751 h 2246345"/>
              <a:gd name="connsiteX10" fmla="*/ 0 w 3209731"/>
              <a:gd name="connsiteY10" fmla="*/ 1996751 h 2246345"/>
              <a:gd name="connsiteX11" fmla="*/ 0 w 3209731"/>
              <a:gd name="connsiteY11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1337388 w 3209731"/>
              <a:gd name="connsiteY2" fmla="*/ 0 h 2246345"/>
              <a:gd name="connsiteX3" fmla="*/ 3209731 w 3209731"/>
              <a:gd name="connsiteY3" fmla="*/ 0 h 2246345"/>
              <a:gd name="connsiteX4" fmla="*/ 3209731 w 3209731"/>
              <a:gd name="connsiteY4" fmla="*/ 1164771 h 2246345"/>
              <a:gd name="connsiteX5" fmla="*/ 3209731 w 3209731"/>
              <a:gd name="connsiteY5" fmla="*/ 1996751 h 2246345"/>
              <a:gd name="connsiteX6" fmla="*/ 1337388 w 3209731"/>
              <a:gd name="connsiteY6" fmla="*/ 1996751 h 2246345"/>
              <a:gd name="connsiteX7" fmla="*/ 936182 w 3209731"/>
              <a:gd name="connsiteY7" fmla="*/ 2246345 h 2246345"/>
              <a:gd name="connsiteX8" fmla="*/ 534955 w 3209731"/>
              <a:gd name="connsiteY8" fmla="*/ 1996751 h 2246345"/>
              <a:gd name="connsiteX9" fmla="*/ 0 w 3209731"/>
              <a:gd name="connsiteY9" fmla="*/ 1996751 h 2246345"/>
              <a:gd name="connsiteX10" fmla="*/ 0 w 3209731"/>
              <a:gd name="connsiteY10" fmla="*/ 0 h 2246345"/>
              <a:gd name="connsiteX0" fmla="*/ 0 w 3209731"/>
              <a:gd name="connsiteY0" fmla="*/ 0 h 2246345"/>
              <a:gd name="connsiteX1" fmla="*/ 534955 w 3209731"/>
              <a:gd name="connsiteY1" fmla="*/ 0 h 2246345"/>
              <a:gd name="connsiteX2" fmla="*/ 3209731 w 3209731"/>
              <a:gd name="connsiteY2" fmla="*/ 0 h 2246345"/>
              <a:gd name="connsiteX3" fmla="*/ 3209731 w 3209731"/>
              <a:gd name="connsiteY3" fmla="*/ 1164771 h 2246345"/>
              <a:gd name="connsiteX4" fmla="*/ 3209731 w 3209731"/>
              <a:gd name="connsiteY4" fmla="*/ 1996751 h 2246345"/>
              <a:gd name="connsiteX5" fmla="*/ 1337388 w 3209731"/>
              <a:gd name="connsiteY5" fmla="*/ 1996751 h 2246345"/>
              <a:gd name="connsiteX6" fmla="*/ 936182 w 3209731"/>
              <a:gd name="connsiteY6" fmla="*/ 2246345 h 2246345"/>
              <a:gd name="connsiteX7" fmla="*/ 534955 w 3209731"/>
              <a:gd name="connsiteY7" fmla="*/ 1996751 h 2246345"/>
              <a:gd name="connsiteX8" fmla="*/ 0 w 3209731"/>
              <a:gd name="connsiteY8" fmla="*/ 1996751 h 2246345"/>
              <a:gd name="connsiteX9" fmla="*/ 0 w 3209731"/>
              <a:gd name="connsiteY9" fmla="*/ 0 h 2246345"/>
              <a:gd name="connsiteX0" fmla="*/ 0 w 3209731"/>
              <a:gd name="connsiteY0" fmla="*/ 0 h 2246345"/>
              <a:gd name="connsiteX1" fmla="*/ 3209731 w 3209731"/>
              <a:gd name="connsiteY1" fmla="*/ 0 h 2246345"/>
              <a:gd name="connsiteX2" fmla="*/ 3209731 w 3209731"/>
              <a:gd name="connsiteY2" fmla="*/ 1164771 h 2246345"/>
              <a:gd name="connsiteX3" fmla="*/ 3209731 w 3209731"/>
              <a:gd name="connsiteY3" fmla="*/ 1996751 h 2246345"/>
              <a:gd name="connsiteX4" fmla="*/ 1337388 w 3209731"/>
              <a:gd name="connsiteY4" fmla="*/ 1996751 h 2246345"/>
              <a:gd name="connsiteX5" fmla="*/ 936182 w 3209731"/>
              <a:gd name="connsiteY5" fmla="*/ 2246345 h 2246345"/>
              <a:gd name="connsiteX6" fmla="*/ 534955 w 3209731"/>
              <a:gd name="connsiteY6" fmla="*/ 1996751 h 2246345"/>
              <a:gd name="connsiteX7" fmla="*/ 0 w 3209731"/>
              <a:gd name="connsiteY7" fmla="*/ 1996751 h 2246345"/>
              <a:gd name="connsiteX8" fmla="*/ 0 w 3209731"/>
              <a:gd name="connsiteY8" fmla="*/ 0 h 2246345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1267408 h 2348982"/>
              <a:gd name="connsiteX3" fmla="*/ 3452327 w 3452327"/>
              <a:gd name="connsiteY3" fmla="*/ 2099388 h 2348982"/>
              <a:gd name="connsiteX4" fmla="*/ 1579984 w 3452327"/>
              <a:gd name="connsiteY4" fmla="*/ 2099388 h 2348982"/>
              <a:gd name="connsiteX5" fmla="*/ 1178778 w 3452327"/>
              <a:gd name="connsiteY5" fmla="*/ 2348982 h 2348982"/>
              <a:gd name="connsiteX6" fmla="*/ 777551 w 3452327"/>
              <a:gd name="connsiteY6" fmla="*/ 2099388 h 2348982"/>
              <a:gd name="connsiteX7" fmla="*/ 242596 w 3452327"/>
              <a:gd name="connsiteY7" fmla="*/ 2099388 h 2348982"/>
              <a:gd name="connsiteX8" fmla="*/ 0 w 3452327"/>
              <a:gd name="connsiteY8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452327 w 3452327"/>
              <a:gd name="connsiteY2" fmla="*/ 2099388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348982"/>
              <a:gd name="connsiteX1" fmla="*/ 3452327 w 3452327"/>
              <a:gd name="connsiteY1" fmla="*/ 102637 h 2348982"/>
              <a:gd name="connsiteX2" fmla="*/ 3303038 w 3452327"/>
              <a:gd name="connsiteY2" fmla="*/ 2034074 h 2348982"/>
              <a:gd name="connsiteX3" fmla="*/ 1579984 w 3452327"/>
              <a:gd name="connsiteY3" fmla="*/ 2099388 h 2348982"/>
              <a:gd name="connsiteX4" fmla="*/ 1178778 w 3452327"/>
              <a:gd name="connsiteY4" fmla="*/ 2348982 h 2348982"/>
              <a:gd name="connsiteX5" fmla="*/ 777551 w 3452327"/>
              <a:gd name="connsiteY5" fmla="*/ 2099388 h 2348982"/>
              <a:gd name="connsiteX6" fmla="*/ 242596 w 3452327"/>
              <a:gd name="connsiteY6" fmla="*/ 2099388 h 2348982"/>
              <a:gd name="connsiteX7" fmla="*/ 0 w 3452327"/>
              <a:gd name="connsiteY7" fmla="*/ 0 h 2348982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579984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  <a:gd name="connsiteX0" fmla="*/ 0 w 3452327"/>
              <a:gd name="connsiteY0" fmla="*/ 0 h 2750198"/>
              <a:gd name="connsiteX1" fmla="*/ 3452327 w 3452327"/>
              <a:gd name="connsiteY1" fmla="*/ 102637 h 2750198"/>
              <a:gd name="connsiteX2" fmla="*/ 3303038 w 3452327"/>
              <a:gd name="connsiteY2" fmla="*/ 2034074 h 2750198"/>
              <a:gd name="connsiteX3" fmla="*/ 1197429 w 3452327"/>
              <a:gd name="connsiteY3" fmla="*/ 2099388 h 2750198"/>
              <a:gd name="connsiteX4" fmla="*/ 908190 w 3452327"/>
              <a:gd name="connsiteY4" fmla="*/ 2750198 h 2750198"/>
              <a:gd name="connsiteX5" fmla="*/ 777551 w 3452327"/>
              <a:gd name="connsiteY5" fmla="*/ 2099388 h 2750198"/>
              <a:gd name="connsiteX6" fmla="*/ 242596 w 3452327"/>
              <a:gd name="connsiteY6" fmla="*/ 2099388 h 2750198"/>
              <a:gd name="connsiteX7" fmla="*/ 0 w 3452327"/>
              <a:gd name="connsiteY7" fmla="*/ 0 h 2750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52327" h="2750198">
                <a:moveTo>
                  <a:pt x="0" y="0"/>
                </a:moveTo>
                <a:lnTo>
                  <a:pt x="3452327" y="102637"/>
                </a:lnTo>
                <a:lnTo>
                  <a:pt x="3303038" y="2034074"/>
                </a:lnTo>
                <a:lnTo>
                  <a:pt x="1197429" y="2099388"/>
                </a:lnTo>
                <a:lnTo>
                  <a:pt x="908190" y="2750198"/>
                </a:lnTo>
                <a:lnTo>
                  <a:pt x="777551" y="2099388"/>
                </a:lnTo>
                <a:lnTo>
                  <a:pt x="242596" y="2099388"/>
                </a:lnTo>
                <a:lnTo>
                  <a:pt x="0" y="0"/>
                </a:lnTo>
                <a:close/>
              </a:path>
            </a:pathLst>
          </a:custGeom>
          <a:solidFill>
            <a:srgbClr val="00FC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27C552-7950-294A-B120-16867A301804}"/>
              </a:ext>
            </a:extLst>
          </p:cNvPr>
          <p:cNvSpPr txBox="1"/>
          <p:nvPr/>
        </p:nvSpPr>
        <p:spPr>
          <a:xfrm>
            <a:off x="1700361" y="2805953"/>
            <a:ext cx="329521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b="1" dirty="0">
                <a:cs typeface="Arial" panose="020B0604020202020204" pitchFamily="34" charset="0"/>
              </a:rPr>
              <a:t>Anti-Bullying</a:t>
            </a:r>
          </a:p>
          <a:p>
            <a:pPr algn="ctr"/>
            <a:r>
              <a:rPr lang="en-US" sz="4050" b="1" dirty="0">
                <a:cs typeface="Arial" panose="020B0604020202020204" pitchFamily="34" charset="0"/>
              </a:rPr>
              <a:t>Week </a:t>
            </a:r>
            <a:r>
              <a:rPr lang="en-US" sz="4050" b="1" dirty="0">
                <a:solidFill>
                  <a:srgbClr val="FF0048"/>
                </a:solidFill>
                <a:cs typeface="Arial" panose="020B0604020202020204" pitchFamily="34" charset="0"/>
              </a:rPr>
              <a:t>2021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76F984-6870-AE48-8144-8B9BA836484B}"/>
              </a:ext>
            </a:extLst>
          </p:cNvPr>
          <p:cNvSpPr txBox="1"/>
          <p:nvPr/>
        </p:nvSpPr>
        <p:spPr>
          <a:xfrm>
            <a:off x="1568184" y="2106940"/>
            <a:ext cx="388999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cs typeface="Arial" panose="020B0604020202020204" pitchFamily="34" charset="0"/>
              </a:rPr>
              <a:t>Thank you for being a part of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F672C01-9322-F742-B6D2-5C38850524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0922"/>
          <a:stretch/>
        </p:blipFill>
        <p:spPr>
          <a:xfrm>
            <a:off x="5016239" y="1804628"/>
            <a:ext cx="2737267" cy="27246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27B4D81-4154-9148-8863-798771F7DB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9600" b="841"/>
          <a:stretch/>
        </p:blipFill>
        <p:spPr>
          <a:xfrm>
            <a:off x="5016239" y="4372969"/>
            <a:ext cx="2737268" cy="67393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0A0239F-A7F3-4EDF-A69C-5866617707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938" y="4857160"/>
            <a:ext cx="3337560" cy="112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54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chemeClr val="tx2"/>
                </a:solidFill>
              </a:rPr>
              <a:t>Let us pray.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107950" y="1647825"/>
            <a:ext cx="8229600" cy="4525963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3600" b="1" smtClean="0">
                <a:solidFill>
                  <a:schemeClr val="tx2"/>
                </a:solidFill>
              </a:rPr>
              <a:t>Dear Blessed Lord,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3600" b="1" smtClean="0">
                <a:solidFill>
                  <a:schemeClr val="tx2"/>
                </a:solidFill>
              </a:rPr>
              <a:t>Thank you for your everlasting love.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3600" b="1" smtClean="0">
                <a:solidFill>
                  <a:schemeClr val="tx2"/>
                </a:solidFill>
              </a:rPr>
              <a:t>May your words stay with us and guide us as we try to be the best that we can be.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altLang="en-US" sz="3600" b="1" smtClean="0">
                <a:solidFill>
                  <a:schemeClr val="tx2"/>
                </a:solidFill>
              </a:rPr>
              <a:t>Amen</a:t>
            </a:r>
            <a:endParaRPr lang="en-GB" altLang="en-US" sz="3600" b="1" smtClean="0"/>
          </a:p>
        </p:txBody>
      </p:sp>
      <p:pic>
        <p:nvPicPr>
          <p:cNvPr id="34820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4450"/>
            <a:ext cx="16557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38688"/>
            <a:ext cx="1754187" cy="184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97425"/>
            <a:ext cx="18542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21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513" cy="1498600"/>
          </a:xfrm>
        </p:spPr>
        <p:txBody>
          <a:bodyPr anchor="t"/>
          <a:lstStyle/>
          <a:p>
            <a:pPr eaLnBrk="1" hangingPunct="1"/>
            <a:r>
              <a:rPr lang="en-GB" altLang="en-US" sz="2800" b="1" smtClean="0">
                <a:solidFill>
                  <a:schemeClr val="tx2"/>
                </a:solidFill>
              </a:rPr>
              <a:t>Show your love for others with a daily act of kindness this week!</a:t>
            </a:r>
            <a:br>
              <a:rPr lang="en-GB" altLang="en-US" sz="2800" b="1" smtClean="0">
                <a:solidFill>
                  <a:schemeClr val="tx2"/>
                </a:solidFill>
              </a:rPr>
            </a:br>
            <a:r>
              <a:rPr lang="en-GB" altLang="en-US" sz="2800" b="1" smtClean="0">
                <a:solidFill>
                  <a:schemeClr val="tx2"/>
                </a:solidFill>
              </a:rPr>
              <a:t>Remember the power of “one kind word”!</a:t>
            </a:r>
            <a:endParaRPr lang="en-GB" altLang="en-US" sz="2800" b="1" i="1" smtClean="0">
              <a:solidFill>
                <a:schemeClr val="tx2"/>
              </a:solidFill>
            </a:endParaRPr>
          </a:p>
        </p:txBody>
      </p:sp>
      <p:pic>
        <p:nvPicPr>
          <p:cNvPr id="36867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2565400"/>
            <a:ext cx="8229600" cy="2617788"/>
          </a:xfrm>
        </p:spPr>
      </p:pic>
      <p:pic>
        <p:nvPicPr>
          <p:cNvPr id="36868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8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3044</TotalTime>
  <Words>267</Words>
  <Application>Microsoft Office PowerPoint</Application>
  <PresentationFormat>On-screen Show (4:3)</PresentationFormat>
  <Paragraphs>71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Comic Sans MS</vt:lpstr>
      <vt:lpstr>Curlz MT</vt:lpstr>
      <vt:lpstr>Times New Roman</vt:lpstr>
      <vt:lpstr>Office Theme</vt:lpstr>
      <vt:lpstr>PowerPoint Presentation</vt:lpstr>
      <vt:lpstr>This is the day that the Lord has made!</vt:lpstr>
      <vt:lpstr>PowerPoint Presentation</vt:lpstr>
      <vt:lpstr>PowerPoint Presentation</vt:lpstr>
      <vt:lpstr>Hail Mary</vt:lpstr>
      <vt:lpstr>Our Father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 us pray.</vt:lpstr>
      <vt:lpstr>Show your love for others with a daily act of kindness this week! Remember the power of “one kind word”!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239</cp:revision>
  <cp:lastPrinted>2020-12-11T14:27:00Z</cp:lastPrinted>
  <dcterms:created xsi:type="dcterms:W3CDTF">2017-04-26T10:13:58Z</dcterms:created>
  <dcterms:modified xsi:type="dcterms:W3CDTF">2021-11-19T12:39:34Z</dcterms:modified>
</cp:coreProperties>
</file>