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35"/>
  </p:notesMasterIdLst>
  <p:handoutMasterIdLst>
    <p:handoutMasterId r:id="rId36"/>
  </p:handoutMasterIdLst>
  <p:sldIdLst>
    <p:sldId id="339" r:id="rId2"/>
    <p:sldId id="340" r:id="rId3"/>
    <p:sldId id="428" r:id="rId4"/>
    <p:sldId id="390" r:id="rId5"/>
    <p:sldId id="322" r:id="rId6"/>
    <p:sldId id="335" r:id="rId7"/>
    <p:sldId id="436" r:id="rId8"/>
    <p:sldId id="437" r:id="rId9"/>
    <p:sldId id="342" r:id="rId10"/>
    <p:sldId id="438" r:id="rId11"/>
    <p:sldId id="439" r:id="rId12"/>
    <p:sldId id="343" r:id="rId13"/>
    <p:sldId id="440" r:id="rId14"/>
    <p:sldId id="441" r:id="rId15"/>
    <p:sldId id="344" r:id="rId16"/>
    <p:sldId id="442" r:id="rId17"/>
    <p:sldId id="431" r:id="rId18"/>
    <p:sldId id="432" r:id="rId19"/>
    <p:sldId id="389" r:id="rId20"/>
    <p:sldId id="443" r:id="rId21"/>
    <p:sldId id="444" r:id="rId22"/>
    <p:sldId id="346" r:id="rId23"/>
    <p:sldId id="445" r:id="rId24"/>
    <p:sldId id="446" r:id="rId25"/>
    <p:sldId id="347" r:id="rId26"/>
    <p:sldId id="447" r:id="rId27"/>
    <p:sldId id="448" r:id="rId28"/>
    <p:sldId id="273" r:id="rId29"/>
    <p:sldId id="371" r:id="rId30"/>
    <p:sldId id="274" r:id="rId31"/>
    <p:sldId id="433" r:id="rId32"/>
    <p:sldId id="434" r:id="rId33"/>
    <p:sldId id="341" r:id="rId34"/>
  </p:sldIdLst>
  <p:sldSz cx="9144000" cy="6858000" type="screen4x3"/>
  <p:notesSz cx="6797675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7371" autoAdjust="0"/>
  </p:normalViewPr>
  <p:slideViewPr>
    <p:cSldViewPr>
      <p:cViewPr varScale="1">
        <p:scale>
          <a:sx n="114" d="100"/>
          <a:sy n="114" d="100"/>
        </p:scale>
        <p:origin x="-1554" y="-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presProps" Target="presProps.xml"/><Relationship Id="rId40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handoutMaster" Target="handoutMasters/handout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notesMaster" Target="notesMasters/notes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49688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86D85F3-C793-4936-8749-4ABD6AF09596}" type="datetimeFigureOut">
              <a:rPr lang="en-GB" smtClean="0"/>
              <a:t>14/05/2021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428163"/>
            <a:ext cx="2946400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49688" y="9428163"/>
            <a:ext cx="2946400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E44FC7E-6958-4D04-AA26-20D28C8DE7F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4163749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820A381-2AEE-4A65-97B2-033DE3ABE64E}" type="datetimeFigureOut">
              <a:rPr lang="en-GB" smtClean="0"/>
              <a:t>14/05/2021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0443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FF277A7-6CB7-4B19-8DCC-4A21DBE3442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7379578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smtClean="0"/>
              <a:t>WORD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FF277A7-6CB7-4B19-8DCC-4A21DBE34424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2286413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8435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r>
              <a:rPr lang="en-GB" altLang="en-US" smtClean="0"/>
              <a:t>GO FORTH - MISSION</a:t>
            </a:r>
          </a:p>
        </p:txBody>
      </p:sp>
      <p:sp>
        <p:nvSpPr>
          <p:cNvPr id="18436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C8ED4ECB-BEFA-481E-BEB2-31E9B1AF1156}" type="slidenum">
              <a:rPr lang="en-GB" altLang="en-US"/>
              <a:pPr>
                <a:spcBef>
                  <a:spcPct val="0"/>
                </a:spcBef>
              </a:pPr>
              <a:t>31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25329460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2531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GB" altLang="en-US" smtClean="0"/>
          </a:p>
        </p:txBody>
      </p:sp>
      <p:sp>
        <p:nvSpPr>
          <p:cNvPr id="31747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fld id="{DBA04F0A-B0C4-4A66-B850-A97211AD5718}" type="slidenum">
              <a:rPr lang="en-GB" altLang="en-US">
                <a:latin typeface="Calibri" panose="020F0502020204030204" pitchFamily="34" charset="0"/>
              </a:rPr>
              <a:pPr eaLnBrk="1" hangingPunct="1"/>
              <a:t>32</a:t>
            </a:fld>
            <a:endParaRPr lang="en-GB" altLang="en-US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823802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B3A014-E3C9-4CBA-9332-93628C8D897A}" type="datetimeFigureOut">
              <a:rPr lang="en-GB" smtClean="0"/>
              <a:t>14/05/2021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377D97-3AAF-4D20-B9BB-B3C6675948F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0164210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B3A014-E3C9-4CBA-9332-93628C8D897A}" type="datetimeFigureOut">
              <a:rPr lang="en-GB" smtClean="0"/>
              <a:t>14/05/2021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377D97-3AAF-4D20-B9BB-B3C6675948F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8718715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B3A014-E3C9-4CBA-9332-93628C8D897A}" type="datetimeFigureOut">
              <a:rPr lang="en-GB" smtClean="0"/>
              <a:t>14/05/2021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377D97-3AAF-4D20-B9BB-B3C6675948F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395655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B3A014-E3C9-4CBA-9332-93628C8D897A}" type="datetimeFigureOut">
              <a:rPr lang="en-GB" smtClean="0"/>
              <a:t>14/05/2021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377D97-3AAF-4D20-B9BB-B3C6675948F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9339101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B3A014-E3C9-4CBA-9332-93628C8D897A}" type="datetimeFigureOut">
              <a:rPr lang="en-GB" smtClean="0"/>
              <a:t>14/05/2021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377D97-3AAF-4D20-B9BB-B3C6675948F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6569831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B3A014-E3C9-4CBA-9332-93628C8D897A}" type="datetimeFigureOut">
              <a:rPr lang="en-GB" smtClean="0"/>
              <a:t>14/05/2021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377D97-3AAF-4D20-B9BB-B3C6675948F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3093136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B3A014-E3C9-4CBA-9332-93628C8D897A}" type="datetimeFigureOut">
              <a:rPr lang="en-GB" smtClean="0"/>
              <a:t>14/05/2021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377D97-3AAF-4D20-B9BB-B3C6675948F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66762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B3A014-E3C9-4CBA-9332-93628C8D897A}" type="datetimeFigureOut">
              <a:rPr lang="en-GB" smtClean="0"/>
              <a:t>14/05/2021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377D97-3AAF-4D20-B9BB-B3C6675948F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0596520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B3A014-E3C9-4CBA-9332-93628C8D897A}" type="datetimeFigureOut">
              <a:rPr lang="en-GB" smtClean="0"/>
              <a:t>14/05/2021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377D97-3AAF-4D20-B9BB-B3C6675948F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1782503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B3A014-E3C9-4CBA-9332-93628C8D897A}" type="datetimeFigureOut">
              <a:rPr lang="en-GB" smtClean="0"/>
              <a:t>14/05/2021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377D97-3AAF-4D20-B9BB-B3C6675948F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1789539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B3A014-E3C9-4CBA-9332-93628C8D897A}" type="datetimeFigureOut">
              <a:rPr lang="en-GB" smtClean="0"/>
              <a:t>14/05/2021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377D97-3AAF-4D20-B9BB-B3C6675948F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1062601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DB3A014-E3C9-4CBA-9332-93628C8D897A}" type="datetimeFigureOut">
              <a:rPr lang="en-GB" smtClean="0"/>
              <a:t>14/05/2021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E377D97-3AAF-4D20-B9BB-B3C6675948F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3190996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6.pn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9.jpeg"/><Relationship Id="rId4" Type="http://schemas.openxmlformats.org/officeDocument/2006/relationships/image" Target="../media/image28.jpe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>
            <a:normAutofit/>
          </a:bodyPr>
          <a:lstStyle/>
          <a:p>
            <a:r>
              <a:rPr lang="en-GB" sz="4000" b="1" dirty="0" smtClean="0">
                <a:solidFill>
                  <a:schemeClr val="tx2"/>
                </a:solidFill>
                <a:latin typeface="Curlz MT" panose="04040404050702020202" pitchFamily="82" charset="0"/>
              </a:rPr>
              <a:t>CELEBRATION ASSEMBLY </a:t>
            </a:r>
          </a:p>
          <a:p>
            <a:r>
              <a:rPr lang="en-GB" sz="4000" b="1" dirty="0" smtClean="0">
                <a:solidFill>
                  <a:schemeClr val="tx2"/>
                </a:solidFill>
                <a:latin typeface="Curlz MT" panose="04040404050702020202" pitchFamily="82" charset="0"/>
              </a:rPr>
              <a:t>FRIDAY 14</a:t>
            </a:r>
            <a:r>
              <a:rPr lang="en-GB" sz="4000" b="1" baseline="30000" dirty="0" smtClean="0">
                <a:solidFill>
                  <a:schemeClr val="tx2"/>
                </a:solidFill>
                <a:latin typeface="Curlz MT" panose="04040404050702020202" pitchFamily="82" charset="0"/>
              </a:rPr>
              <a:t>TH</a:t>
            </a:r>
            <a:r>
              <a:rPr lang="en-GB" sz="4000" b="1" dirty="0" smtClean="0">
                <a:solidFill>
                  <a:schemeClr val="tx2"/>
                </a:solidFill>
                <a:latin typeface="Curlz MT" panose="04040404050702020202" pitchFamily="82" charset="0"/>
              </a:rPr>
              <a:t> MAY</a:t>
            </a:r>
            <a:endParaRPr lang="en-GB" sz="4000" b="1" dirty="0">
              <a:solidFill>
                <a:schemeClr val="tx2"/>
              </a:solidFill>
              <a:latin typeface="Curlz MT" panose="04040404050702020202" pitchFamily="82" charset="0"/>
            </a:endParaRPr>
          </a:p>
        </p:txBody>
      </p:sp>
      <p:pic>
        <p:nvPicPr>
          <p:cNvPr id="4" name="Picture 3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1700808"/>
            <a:ext cx="7920880" cy="2103497"/>
          </a:xfrm>
          <a:prstGeom prst="rect">
            <a:avLst/>
          </a:prstGeom>
          <a:noFill/>
          <a:ln>
            <a:noFill/>
          </a:ln>
        </p:spPr>
      </p:pic>
      <p:pic>
        <p:nvPicPr>
          <p:cNvPr id="1026" name="Picture 2" descr="C:\Users\sch8753525\AppData\Local\Microsoft\Windows\Temporary Internet Files\Content.IE5\83BWPBSP\4240385850_34c6799b77_z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68344" y="404663"/>
            <a:ext cx="976271" cy="9350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sch8753525\AppData\Local\Microsoft\Windows\Temporary Internet Files\Content.IE5\83BWPBSP\4240385850_34c6799b77_z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59" y="5369785"/>
            <a:ext cx="976271" cy="9350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:\Users\sch8753525\AppData\Local\Microsoft\Windows\Temporary Internet Files\Content.IE5\83BWPBSP\4240385850_34c6799b77_z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68344" y="5373216"/>
            <a:ext cx="976271" cy="9350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C:\Users\sch8753525\AppData\Local\Microsoft\Windows\Temporary Internet Files\Content.IE5\83BWPBSP\4240385850_34c6799b77_z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9226" y="404664"/>
            <a:ext cx="976271" cy="9350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C:\Users\sch8753525\AppData\Local\Microsoft\Windows\Temporary Internet Files\Content.IE5\83BWPBSP\balloons[1]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68344" y="3741570"/>
            <a:ext cx="1280160" cy="16398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1" name="Picture 7" descr="C:\Users\sch8753525\AppData\Local\Microsoft\Windows\Temporary Internet Files\Content.IE5\83BWPBSP\balloons[1]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6264" y="3720846"/>
            <a:ext cx="1280160" cy="16398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6" name="Picture 12" descr="C:\Users\sch8753525\AppData\Local\Microsoft\Windows\Temporary Internet Files\Content.IE5\83BWPBSP\balloons[1]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51920" y="72483"/>
            <a:ext cx="1280160" cy="16398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7" name="Picture 13" descr="C:\Users\sch8753525\AppData\Local\Microsoft\Windows\Temporary Internet Files\Content.IE5\83BWPBSP\balloons[1]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31920" y="5218176"/>
            <a:ext cx="1280160" cy="16398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964511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1" descr="C:\Users\sch8753525\AppData\Local\Microsoft\Windows\Temporary Internet Files\Content.IE5\JVF62O3J\2741759137_5660c35764_z[1].jpg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860283" y="2060848"/>
            <a:ext cx="5308673" cy="35283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400483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4800" b="1" dirty="0" smtClean="0">
                <a:solidFill>
                  <a:schemeClr val="tx2"/>
                </a:solidFill>
              </a:rPr>
              <a:t>May is the month of Mary.</a:t>
            </a:r>
            <a:endParaRPr lang="en-GB" sz="4800" b="1" dirty="0">
              <a:solidFill>
                <a:schemeClr val="tx2"/>
              </a:solidFill>
            </a:endParaRPr>
          </a:p>
        </p:txBody>
      </p:sp>
      <p:pic>
        <p:nvPicPr>
          <p:cNvPr id="12" name="Content Placeholder 11" descr="File:Beautiful &lt;strong&gt;spring flowers&lt;/strong&gt;.JPG - Wikimedia Commons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64814" y="1556792"/>
            <a:ext cx="6814371" cy="4525963"/>
          </a:xfrm>
        </p:spPr>
      </p:pic>
    </p:spTree>
    <p:extLst>
      <p:ext uri="{BB962C8B-B14F-4D97-AF65-F5344CB8AC3E}">
        <p14:creationId xmlns:p14="http://schemas.microsoft.com/office/powerpoint/2010/main" val="27713514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 smtClean="0">
                <a:solidFill>
                  <a:schemeClr val="tx2"/>
                </a:solidFill>
              </a:rPr>
              <a:t>Hail Mary</a:t>
            </a:r>
            <a:endParaRPr lang="en-GB" b="1" dirty="0">
              <a:solidFill>
                <a:schemeClr val="tx2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 marL="0" indent="0" algn="ctr">
              <a:buNone/>
            </a:pPr>
            <a:r>
              <a:rPr lang="en-GB" b="1" dirty="0" smtClean="0">
                <a:solidFill>
                  <a:schemeClr val="tx2"/>
                </a:solidFill>
              </a:rPr>
              <a:t>Hail Mary, full of grace</a:t>
            </a:r>
          </a:p>
          <a:p>
            <a:pPr marL="0" indent="0" algn="ctr">
              <a:buNone/>
            </a:pPr>
            <a:r>
              <a:rPr lang="en-GB" b="1" dirty="0" smtClean="0">
                <a:solidFill>
                  <a:schemeClr val="tx2"/>
                </a:solidFill>
              </a:rPr>
              <a:t>The Lord is with thee.</a:t>
            </a:r>
          </a:p>
          <a:p>
            <a:pPr marL="0" indent="0" algn="ctr">
              <a:buNone/>
            </a:pPr>
            <a:r>
              <a:rPr lang="en-GB" b="1" dirty="0" smtClean="0">
                <a:solidFill>
                  <a:schemeClr val="tx2"/>
                </a:solidFill>
              </a:rPr>
              <a:t>Blessed art thou among women </a:t>
            </a:r>
          </a:p>
          <a:p>
            <a:pPr marL="0" indent="0" algn="ctr">
              <a:buNone/>
            </a:pPr>
            <a:r>
              <a:rPr lang="en-GB" b="1" dirty="0" smtClean="0">
                <a:solidFill>
                  <a:schemeClr val="tx2"/>
                </a:solidFill>
              </a:rPr>
              <a:t>And blessed is the fruit </a:t>
            </a:r>
          </a:p>
          <a:p>
            <a:pPr marL="0" indent="0" algn="ctr">
              <a:buNone/>
            </a:pPr>
            <a:r>
              <a:rPr lang="en-GB" b="1" dirty="0" smtClean="0">
                <a:solidFill>
                  <a:schemeClr val="tx2"/>
                </a:solidFill>
              </a:rPr>
              <a:t>Of thy womb, Jesus.</a:t>
            </a:r>
          </a:p>
          <a:p>
            <a:pPr marL="0" indent="0" algn="ctr">
              <a:buNone/>
            </a:pPr>
            <a:r>
              <a:rPr lang="en-GB" b="1" dirty="0" smtClean="0">
                <a:solidFill>
                  <a:schemeClr val="tx2"/>
                </a:solidFill>
              </a:rPr>
              <a:t>Holy Mary, mother of God,</a:t>
            </a:r>
          </a:p>
          <a:p>
            <a:pPr marL="0" indent="0" algn="ctr">
              <a:buNone/>
            </a:pPr>
            <a:r>
              <a:rPr lang="en-GB" b="1" dirty="0" smtClean="0">
                <a:solidFill>
                  <a:schemeClr val="tx2"/>
                </a:solidFill>
              </a:rPr>
              <a:t>Pray for us sinners now</a:t>
            </a:r>
          </a:p>
          <a:p>
            <a:pPr marL="0" indent="0" algn="ctr">
              <a:buNone/>
            </a:pPr>
            <a:r>
              <a:rPr lang="en-GB" b="1" dirty="0" smtClean="0">
                <a:solidFill>
                  <a:schemeClr val="tx2"/>
                </a:solidFill>
              </a:rPr>
              <a:t>And at the hour of our death.</a:t>
            </a:r>
          </a:p>
          <a:p>
            <a:pPr marL="0" indent="0" algn="ctr">
              <a:buNone/>
            </a:pPr>
            <a:r>
              <a:rPr lang="en-GB" b="1" dirty="0" smtClean="0">
                <a:solidFill>
                  <a:schemeClr val="tx2"/>
                </a:solidFill>
              </a:rPr>
              <a:t>Amen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151787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835696" y="404664"/>
            <a:ext cx="5022304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800" b="1" dirty="0">
                <a:solidFill>
                  <a:schemeClr val="accent1"/>
                </a:solidFill>
              </a:rPr>
              <a:t>Dear Lord,</a:t>
            </a:r>
            <a:endParaRPr lang="en-GB" sz="2800" dirty="0">
              <a:solidFill>
                <a:schemeClr val="accent1"/>
              </a:solidFill>
            </a:endParaRPr>
          </a:p>
          <a:p>
            <a:pPr algn="ctr"/>
            <a:r>
              <a:rPr lang="en-GB" sz="2800" b="1" dirty="0">
                <a:solidFill>
                  <a:schemeClr val="accent1"/>
                </a:solidFill>
              </a:rPr>
              <a:t> </a:t>
            </a:r>
            <a:r>
              <a:rPr lang="en-GB" sz="2800" b="1" dirty="0" smtClean="0">
                <a:solidFill>
                  <a:schemeClr val="accent1"/>
                </a:solidFill>
              </a:rPr>
              <a:t>Please </a:t>
            </a:r>
            <a:r>
              <a:rPr lang="en-GB" sz="2800" b="1" dirty="0">
                <a:solidFill>
                  <a:schemeClr val="accent1"/>
                </a:solidFill>
              </a:rPr>
              <a:t>bless our school</a:t>
            </a:r>
            <a:endParaRPr lang="en-GB" sz="2800" dirty="0">
              <a:solidFill>
                <a:schemeClr val="accent1"/>
              </a:solidFill>
            </a:endParaRPr>
          </a:p>
          <a:p>
            <a:pPr algn="ctr"/>
            <a:r>
              <a:rPr lang="en-GB" sz="2800" b="1" dirty="0">
                <a:solidFill>
                  <a:schemeClr val="accent1"/>
                </a:solidFill>
              </a:rPr>
              <a:t>As we try to</a:t>
            </a:r>
            <a:endParaRPr lang="en-GB" sz="2800" dirty="0">
              <a:solidFill>
                <a:schemeClr val="accent1"/>
              </a:solidFill>
            </a:endParaRPr>
          </a:p>
          <a:p>
            <a:pPr algn="ctr"/>
            <a:r>
              <a:rPr lang="en-GB" sz="2800" b="1" dirty="0">
                <a:solidFill>
                  <a:schemeClr val="accent1"/>
                </a:solidFill>
              </a:rPr>
              <a:t>Love, learn,</a:t>
            </a:r>
            <a:endParaRPr lang="en-GB" sz="2800" dirty="0">
              <a:solidFill>
                <a:schemeClr val="accent1"/>
              </a:solidFill>
            </a:endParaRPr>
          </a:p>
          <a:p>
            <a:pPr algn="ctr"/>
            <a:r>
              <a:rPr lang="en-GB" sz="2800" b="1" dirty="0">
                <a:solidFill>
                  <a:schemeClr val="accent1"/>
                </a:solidFill>
              </a:rPr>
              <a:t>Share and respect</a:t>
            </a:r>
            <a:endParaRPr lang="en-GB" sz="2800" dirty="0">
              <a:solidFill>
                <a:schemeClr val="accent1"/>
              </a:solidFill>
            </a:endParaRPr>
          </a:p>
          <a:p>
            <a:pPr algn="ctr"/>
            <a:r>
              <a:rPr lang="en-GB" sz="2800" b="1" dirty="0">
                <a:solidFill>
                  <a:schemeClr val="accent1"/>
                </a:solidFill>
              </a:rPr>
              <a:t>In the light of </a:t>
            </a:r>
            <a:r>
              <a:rPr lang="en-GB" sz="2800" b="1" dirty="0" smtClean="0">
                <a:solidFill>
                  <a:schemeClr val="accent1"/>
                </a:solidFill>
              </a:rPr>
              <a:t>Jesus.</a:t>
            </a:r>
          </a:p>
          <a:p>
            <a:pPr algn="ctr"/>
            <a:endParaRPr lang="en-GB" sz="2800" dirty="0">
              <a:solidFill>
                <a:schemeClr val="accent1"/>
              </a:solidFill>
            </a:endParaRPr>
          </a:p>
          <a:p>
            <a:pPr algn="ctr"/>
            <a:r>
              <a:rPr lang="en-GB" sz="2800" b="1" dirty="0">
                <a:solidFill>
                  <a:schemeClr val="accent1"/>
                </a:solidFill>
              </a:rPr>
              <a:t> </a:t>
            </a:r>
            <a:r>
              <a:rPr lang="en-GB" sz="2800" b="1" dirty="0" smtClean="0">
                <a:solidFill>
                  <a:schemeClr val="accent1"/>
                </a:solidFill>
              </a:rPr>
              <a:t>St </a:t>
            </a:r>
            <a:r>
              <a:rPr lang="en-GB" sz="2800" b="1" dirty="0">
                <a:solidFill>
                  <a:schemeClr val="accent1"/>
                </a:solidFill>
              </a:rPr>
              <a:t>Alban, pray for us.</a:t>
            </a:r>
            <a:endParaRPr lang="en-GB" sz="2800" dirty="0">
              <a:solidFill>
                <a:schemeClr val="accent1"/>
              </a:solidFill>
            </a:endParaRPr>
          </a:p>
          <a:p>
            <a:pPr algn="ctr"/>
            <a:r>
              <a:rPr lang="en-GB" sz="2800" b="1" dirty="0">
                <a:solidFill>
                  <a:schemeClr val="accent1"/>
                </a:solidFill>
              </a:rPr>
              <a:t> </a:t>
            </a:r>
            <a:r>
              <a:rPr lang="en-GB" sz="2800" b="1" dirty="0" smtClean="0">
                <a:solidFill>
                  <a:schemeClr val="accent1"/>
                </a:solidFill>
              </a:rPr>
              <a:t>Amen</a:t>
            </a:r>
            <a:endParaRPr lang="en-GB" sz="2800" dirty="0">
              <a:solidFill>
                <a:schemeClr val="accent1"/>
              </a:solidFill>
            </a:endParaRPr>
          </a:p>
          <a:p>
            <a:pPr algn="ctr"/>
            <a:r>
              <a:rPr lang="en-GB" sz="2800" b="1" dirty="0">
                <a:solidFill>
                  <a:schemeClr val="accent1"/>
                </a:solidFill>
              </a:rPr>
              <a:t> </a:t>
            </a:r>
            <a:endParaRPr lang="en-GB" sz="2800" dirty="0">
              <a:solidFill>
                <a:schemeClr val="accent1"/>
              </a:solidFill>
            </a:endParaRPr>
          </a:p>
        </p:txBody>
      </p:sp>
      <p:pic>
        <p:nvPicPr>
          <p:cNvPr id="3" name="Picture 9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403648" y="4581128"/>
            <a:ext cx="6048672" cy="19248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5877090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2"/>
          <p:cNvSpPr txBox="1">
            <a:spLocks noChangeArrowheads="1"/>
          </p:cNvSpPr>
          <p:nvPr/>
        </p:nvSpPr>
        <p:spPr bwMode="auto">
          <a:xfrm>
            <a:off x="2001202" y="2769870"/>
            <a:ext cx="5141595" cy="12891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rot="0" vert="horz" wrap="square" lIns="91440" tIns="45720" rIns="91440" bIns="45720" anchor="t" anchorCtr="0">
            <a:sp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en-GB" sz="7200" b="1" dirty="0" smtClean="0">
                <a:ln w="28575" cap="flat" cmpd="sng" algn="ctr">
                  <a:gradFill>
                    <a:gsLst>
                      <a:gs pos="25000">
                        <a:srgbClr val="0A4080"/>
                      </a:gs>
                      <a:gs pos="80000">
                        <a:srgbClr val="7DA6EA"/>
                      </a:gs>
                    </a:gsLst>
                    <a:lin ang="5400000" scaled="0"/>
                  </a:gradFill>
                  <a:prstDash val="solid"/>
                  <a:round/>
                </a:ln>
                <a:solidFill>
                  <a:srgbClr val="FFFFFF"/>
                </a:solidFill>
                <a:effectLst>
                  <a:outerShdw blurRad="41275" dist="12700" dir="12000000" algn="tl">
                    <a:srgbClr val="000000">
                      <a:alpha val="40000"/>
                    </a:srgbClr>
                  </a:outerShdw>
                </a:effectLst>
                <a:latin typeface="Comic Sans MS"/>
                <a:ea typeface="Calibri"/>
                <a:cs typeface="Times New Roman"/>
              </a:rPr>
              <a:t>Reception</a:t>
            </a:r>
            <a:endParaRPr lang="en-GB" sz="7200" dirty="0">
              <a:effectLst/>
              <a:latin typeface="Calibri"/>
              <a:ea typeface="Calibri"/>
              <a:cs typeface="Times New Roman"/>
            </a:endParaRPr>
          </a:p>
        </p:txBody>
      </p:sp>
      <p:pic>
        <p:nvPicPr>
          <p:cNvPr id="3" name="Picture 2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1680" y="417821"/>
            <a:ext cx="6296025" cy="2002790"/>
          </a:xfrm>
          <a:prstGeom prst="rect">
            <a:avLst/>
          </a:prstGeom>
          <a:noFill/>
          <a:ln>
            <a:noFill/>
          </a:ln>
          <a:effectLst/>
        </p:spPr>
      </p:pic>
    </p:spTree>
    <p:extLst>
      <p:ext uri="{BB962C8B-B14F-4D97-AF65-F5344CB8AC3E}">
        <p14:creationId xmlns:p14="http://schemas.microsoft.com/office/powerpoint/2010/main" val="4198502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P:\Celebration Assembly 2020-21\14th May\Rec\IMG_20210513_115618809.jp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06245" y="1288732"/>
            <a:ext cx="5731510" cy="4280535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42696572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P:\Celebration Assembly 2020-21\14th May\Rec\IMG_20210513_115638728.jp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06245" y="273050"/>
            <a:ext cx="5731510" cy="63119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1449001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2"/>
          <p:cNvSpPr txBox="1">
            <a:spLocks noChangeArrowheads="1"/>
          </p:cNvSpPr>
          <p:nvPr/>
        </p:nvSpPr>
        <p:spPr bwMode="auto">
          <a:xfrm>
            <a:off x="2001202" y="2769870"/>
            <a:ext cx="5141595" cy="12891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rot="0" vert="horz" wrap="square" lIns="91440" tIns="45720" rIns="91440" bIns="45720" anchor="t" anchorCtr="0">
            <a:sp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en-GB" sz="7200" b="1" dirty="0" smtClean="0">
                <a:ln w="28575" cap="flat" cmpd="sng" algn="ctr">
                  <a:gradFill>
                    <a:gsLst>
                      <a:gs pos="25000">
                        <a:srgbClr val="0A4080"/>
                      </a:gs>
                      <a:gs pos="80000">
                        <a:srgbClr val="7DA6EA"/>
                      </a:gs>
                    </a:gsLst>
                    <a:lin ang="5400000" scaled="0"/>
                  </a:gradFill>
                  <a:prstDash val="solid"/>
                  <a:round/>
                </a:ln>
                <a:solidFill>
                  <a:srgbClr val="FFFFFF"/>
                </a:solidFill>
                <a:effectLst>
                  <a:outerShdw blurRad="41275" dist="12700" dir="12000000" algn="tl">
                    <a:srgbClr val="000000">
                      <a:alpha val="40000"/>
                    </a:srgbClr>
                  </a:outerShdw>
                </a:effectLst>
                <a:latin typeface="Comic Sans MS"/>
                <a:ea typeface="Calibri"/>
                <a:cs typeface="Times New Roman"/>
              </a:rPr>
              <a:t>Year 1</a:t>
            </a:r>
            <a:endParaRPr lang="en-GB" sz="7200" dirty="0">
              <a:effectLst/>
              <a:latin typeface="Calibri"/>
              <a:ea typeface="Calibri"/>
              <a:cs typeface="Times New Roman"/>
            </a:endParaRPr>
          </a:p>
        </p:txBody>
      </p:sp>
      <p:pic>
        <p:nvPicPr>
          <p:cNvPr id="3" name="Picture 2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1680" y="417821"/>
            <a:ext cx="6296025" cy="2002790"/>
          </a:xfrm>
          <a:prstGeom prst="rect">
            <a:avLst/>
          </a:prstGeom>
          <a:noFill/>
          <a:ln>
            <a:noFill/>
          </a:ln>
          <a:effectLst/>
        </p:spPr>
      </p:pic>
    </p:spTree>
    <p:extLst>
      <p:ext uri="{BB962C8B-B14F-4D97-AF65-F5344CB8AC3E}">
        <p14:creationId xmlns:p14="http://schemas.microsoft.com/office/powerpoint/2010/main" val="35872789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P:\Celebration Assembly 2020-21\14th May\Y1\IMG_9078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4111"/>
            <a:ext cx="9144000" cy="68297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762874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P:\Celebration Assembly 2020-21\14th May\Y1\IMG_9079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10833" y="0"/>
            <a:ext cx="5122333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222590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2"/>
          <p:cNvSpPr txBox="1">
            <a:spLocks noChangeArrowheads="1"/>
          </p:cNvSpPr>
          <p:nvPr/>
        </p:nvSpPr>
        <p:spPr bwMode="auto">
          <a:xfrm>
            <a:off x="2001202" y="2769870"/>
            <a:ext cx="5141595" cy="12891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rot="0" vert="horz" wrap="square" lIns="91440" tIns="45720" rIns="91440" bIns="45720" anchor="t" anchorCtr="0">
            <a:sp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en-GB" sz="7200" b="1" dirty="0" smtClean="0">
                <a:ln w="28575" cap="flat" cmpd="sng" algn="ctr">
                  <a:gradFill>
                    <a:gsLst>
                      <a:gs pos="25000">
                        <a:srgbClr val="0A4080"/>
                      </a:gs>
                      <a:gs pos="80000">
                        <a:srgbClr val="7DA6EA"/>
                      </a:gs>
                    </a:gsLst>
                    <a:lin ang="5400000" scaled="0"/>
                  </a:gradFill>
                  <a:prstDash val="solid"/>
                  <a:round/>
                </a:ln>
                <a:solidFill>
                  <a:srgbClr val="FFFFFF"/>
                </a:solidFill>
                <a:effectLst>
                  <a:outerShdw blurRad="41275" dist="12700" dir="12000000" algn="tl">
                    <a:srgbClr val="000000">
                      <a:alpha val="40000"/>
                    </a:srgbClr>
                  </a:outerShdw>
                </a:effectLst>
                <a:latin typeface="Comic Sans MS"/>
                <a:ea typeface="Calibri"/>
                <a:cs typeface="Times New Roman"/>
              </a:rPr>
              <a:t>Year 2</a:t>
            </a:r>
            <a:endParaRPr lang="en-GB" sz="7200" dirty="0">
              <a:effectLst/>
              <a:latin typeface="Calibri"/>
              <a:ea typeface="Calibri"/>
              <a:cs typeface="Times New Roman"/>
            </a:endParaRPr>
          </a:p>
        </p:txBody>
      </p:sp>
      <p:pic>
        <p:nvPicPr>
          <p:cNvPr id="3" name="Picture 2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1680" y="417821"/>
            <a:ext cx="6296025" cy="2002790"/>
          </a:xfrm>
          <a:prstGeom prst="rect">
            <a:avLst/>
          </a:prstGeom>
          <a:noFill/>
          <a:ln>
            <a:noFill/>
          </a:ln>
          <a:effectLst/>
        </p:spPr>
      </p:pic>
    </p:spTree>
    <p:extLst>
      <p:ext uri="{BB962C8B-B14F-4D97-AF65-F5344CB8AC3E}">
        <p14:creationId xmlns:p14="http://schemas.microsoft.com/office/powerpoint/2010/main" val="8516295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P:\Celebration Assembly 2020-21\14th May\Y2\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8000" y="381000"/>
            <a:ext cx="8128000" cy="6096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750998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P:\Celebration Assembly 2020-21\14th May\Y2\2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00250" y="0"/>
            <a:ext cx="51435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021433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2"/>
          <p:cNvSpPr txBox="1">
            <a:spLocks noChangeArrowheads="1"/>
          </p:cNvSpPr>
          <p:nvPr/>
        </p:nvSpPr>
        <p:spPr bwMode="auto">
          <a:xfrm>
            <a:off x="2001202" y="2769870"/>
            <a:ext cx="5141595" cy="12891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rot="0" vert="horz" wrap="square" lIns="91440" tIns="45720" rIns="91440" bIns="45720" anchor="t" anchorCtr="0">
            <a:sp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en-GB" sz="7200" b="1" dirty="0" smtClean="0">
                <a:ln w="28575" cap="flat" cmpd="sng" algn="ctr">
                  <a:gradFill>
                    <a:gsLst>
                      <a:gs pos="25000">
                        <a:srgbClr val="0A4080"/>
                      </a:gs>
                      <a:gs pos="80000">
                        <a:srgbClr val="7DA6EA"/>
                      </a:gs>
                    </a:gsLst>
                    <a:lin ang="5400000" scaled="0"/>
                  </a:gradFill>
                  <a:prstDash val="solid"/>
                  <a:round/>
                </a:ln>
                <a:solidFill>
                  <a:srgbClr val="FFFFFF"/>
                </a:solidFill>
                <a:effectLst>
                  <a:outerShdw blurRad="41275" dist="12700" dir="12000000" algn="tl">
                    <a:srgbClr val="000000">
                      <a:alpha val="40000"/>
                    </a:srgbClr>
                  </a:outerShdw>
                </a:effectLst>
                <a:latin typeface="Comic Sans MS"/>
                <a:ea typeface="Calibri"/>
                <a:cs typeface="Times New Roman"/>
              </a:rPr>
              <a:t>Year 3</a:t>
            </a:r>
            <a:endParaRPr lang="en-GB" sz="7200" dirty="0">
              <a:effectLst/>
              <a:latin typeface="Calibri"/>
              <a:ea typeface="Calibri"/>
              <a:cs typeface="Times New Roman"/>
            </a:endParaRPr>
          </a:p>
        </p:txBody>
      </p:sp>
      <p:pic>
        <p:nvPicPr>
          <p:cNvPr id="3" name="Picture 2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1680" y="417821"/>
            <a:ext cx="6296025" cy="2002790"/>
          </a:xfrm>
          <a:prstGeom prst="rect">
            <a:avLst/>
          </a:prstGeom>
          <a:noFill/>
          <a:ln>
            <a:noFill/>
          </a:ln>
          <a:effectLst/>
        </p:spPr>
      </p:pic>
    </p:spTree>
    <p:extLst>
      <p:ext uri="{BB962C8B-B14F-4D97-AF65-F5344CB8AC3E}">
        <p14:creationId xmlns:p14="http://schemas.microsoft.com/office/powerpoint/2010/main" val="8516295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P:\Celebration Assembly 2020-21\14th May\Y3\Ascension Day Collective Worship Altar by Angelique, Reuben and Tony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10833" y="0"/>
            <a:ext cx="5122333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15552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C:\Users\psmith\AppData\Local\Microsoft\Windows\INetCache\Content.Word\IMG_3287.JPG"/>
          <p:cNvPicPr/>
          <p:nvPr/>
        </p:nvPicPr>
        <p:blipFill>
          <a:blip r:embed="rId2"/>
          <a:srcRect/>
          <a:stretch>
            <a:fillRect/>
          </a:stretch>
        </p:blipFill>
        <p:spPr>
          <a:xfrm>
            <a:off x="1706245" y="1279842"/>
            <a:ext cx="5731510" cy="4298315"/>
          </a:xfrm>
          <a:prstGeom prst="rect">
            <a:avLst/>
          </a:prstGeom>
          <a:noFill/>
          <a:ln>
            <a:noFill/>
            <a:prstDash/>
          </a:ln>
        </p:spPr>
      </p:pic>
    </p:spTree>
    <p:extLst>
      <p:ext uri="{BB962C8B-B14F-4D97-AF65-F5344CB8AC3E}">
        <p14:creationId xmlns:p14="http://schemas.microsoft.com/office/powerpoint/2010/main" val="15254444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C:\Users\psmith\AppData\Local\Microsoft\Windows\INetCache\Content.Word\IMG_3288.JPG"/>
          <p:cNvPicPr/>
          <p:nvPr/>
        </p:nvPicPr>
        <p:blipFill>
          <a:blip r:embed="rId2"/>
          <a:srcRect/>
          <a:stretch>
            <a:fillRect/>
          </a:stretch>
        </p:blipFill>
        <p:spPr>
          <a:xfrm>
            <a:off x="1952942" y="1464945"/>
            <a:ext cx="5238115" cy="3928110"/>
          </a:xfrm>
          <a:prstGeom prst="rect">
            <a:avLst/>
          </a:prstGeom>
          <a:noFill/>
          <a:ln>
            <a:noFill/>
            <a:prstDash/>
          </a:ln>
        </p:spPr>
      </p:pic>
    </p:spTree>
    <p:extLst>
      <p:ext uri="{BB962C8B-B14F-4D97-AF65-F5344CB8AC3E}">
        <p14:creationId xmlns:p14="http://schemas.microsoft.com/office/powerpoint/2010/main" val="17463955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2"/>
          <p:cNvSpPr txBox="1">
            <a:spLocks noChangeArrowheads="1"/>
          </p:cNvSpPr>
          <p:nvPr/>
        </p:nvSpPr>
        <p:spPr bwMode="auto">
          <a:xfrm>
            <a:off x="2001202" y="2769870"/>
            <a:ext cx="5141595" cy="12891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rot="0" vert="horz" wrap="square" lIns="91440" tIns="45720" rIns="91440" bIns="45720" anchor="t" anchorCtr="0">
            <a:sp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en-GB" sz="7200" b="1" dirty="0" smtClean="0">
                <a:ln w="28575" cap="flat" cmpd="sng" algn="ctr">
                  <a:gradFill>
                    <a:gsLst>
                      <a:gs pos="25000">
                        <a:srgbClr val="0A4080"/>
                      </a:gs>
                      <a:gs pos="80000">
                        <a:srgbClr val="7DA6EA"/>
                      </a:gs>
                    </a:gsLst>
                    <a:lin ang="5400000" scaled="0"/>
                  </a:gradFill>
                  <a:prstDash val="solid"/>
                  <a:round/>
                </a:ln>
                <a:solidFill>
                  <a:srgbClr val="FFFFFF"/>
                </a:solidFill>
                <a:effectLst>
                  <a:outerShdw blurRad="41275" dist="12700" dir="12000000" algn="tl">
                    <a:srgbClr val="000000">
                      <a:alpha val="40000"/>
                    </a:srgbClr>
                  </a:outerShdw>
                </a:effectLst>
                <a:latin typeface="Comic Sans MS"/>
                <a:ea typeface="Calibri"/>
                <a:cs typeface="Times New Roman"/>
              </a:rPr>
              <a:t>Year 4</a:t>
            </a:r>
            <a:endParaRPr lang="en-GB" sz="7200" dirty="0">
              <a:effectLst/>
              <a:latin typeface="Calibri"/>
              <a:ea typeface="Calibri"/>
              <a:cs typeface="Times New Roman"/>
            </a:endParaRPr>
          </a:p>
        </p:txBody>
      </p:sp>
      <p:pic>
        <p:nvPicPr>
          <p:cNvPr id="3" name="Picture 2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1680" y="417821"/>
            <a:ext cx="6296025" cy="2002790"/>
          </a:xfrm>
          <a:prstGeom prst="rect">
            <a:avLst/>
          </a:prstGeom>
          <a:noFill/>
          <a:ln>
            <a:noFill/>
          </a:ln>
          <a:effectLst/>
        </p:spPr>
      </p:pic>
    </p:spTree>
    <p:extLst>
      <p:ext uri="{BB962C8B-B14F-4D97-AF65-F5344CB8AC3E}">
        <p14:creationId xmlns:p14="http://schemas.microsoft.com/office/powerpoint/2010/main" val="40542845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P:\Celebration Assembly 2020-21\14th May\Y4\IMG-7556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00250" y="0"/>
            <a:ext cx="51435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230080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P:\Celebration Assembly 2020-21\14th May\Y4\IMG-7558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00250" y="0"/>
            <a:ext cx="51435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221074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2"/>
          <p:cNvSpPr txBox="1">
            <a:spLocks noChangeArrowheads="1"/>
          </p:cNvSpPr>
          <p:nvPr/>
        </p:nvSpPr>
        <p:spPr bwMode="auto">
          <a:xfrm>
            <a:off x="2001202" y="2769870"/>
            <a:ext cx="5141595" cy="12891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rot="0" vert="horz" wrap="square" lIns="91440" tIns="45720" rIns="91440" bIns="45720" anchor="t" anchorCtr="0">
            <a:sp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en-GB" sz="7200" b="1" dirty="0" smtClean="0">
                <a:ln w="28575" cap="flat" cmpd="sng" algn="ctr">
                  <a:gradFill>
                    <a:gsLst>
                      <a:gs pos="25000">
                        <a:srgbClr val="0A4080"/>
                      </a:gs>
                      <a:gs pos="80000">
                        <a:srgbClr val="7DA6EA"/>
                      </a:gs>
                    </a:gsLst>
                    <a:lin ang="5400000" scaled="0"/>
                  </a:gradFill>
                  <a:prstDash val="solid"/>
                  <a:round/>
                </a:ln>
                <a:solidFill>
                  <a:srgbClr val="FFFFFF"/>
                </a:solidFill>
                <a:effectLst>
                  <a:outerShdw blurRad="41275" dist="12700" dir="12000000" algn="tl">
                    <a:srgbClr val="000000">
                      <a:alpha val="40000"/>
                    </a:srgbClr>
                  </a:outerShdw>
                </a:effectLst>
                <a:latin typeface="Comic Sans MS"/>
                <a:ea typeface="Calibri"/>
                <a:cs typeface="Times New Roman"/>
              </a:rPr>
              <a:t>Year 5</a:t>
            </a:r>
            <a:endParaRPr lang="en-GB" sz="7200" dirty="0">
              <a:effectLst/>
              <a:latin typeface="Calibri"/>
              <a:ea typeface="Calibri"/>
              <a:cs typeface="Times New Roman"/>
            </a:endParaRPr>
          </a:p>
        </p:txBody>
      </p:sp>
      <p:pic>
        <p:nvPicPr>
          <p:cNvPr id="3" name="Picture 2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1680" y="417821"/>
            <a:ext cx="6296025" cy="2002790"/>
          </a:xfrm>
          <a:prstGeom prst="rect">
            <a:avLst/>
          </a:prstGeom>
          <a:noFill/>
          <a:ln>
            <a:noFill/>
          </a:ln>
          <a:effectLst/>
        </p:spPr>
      </p:pic>
    </p:spTree>
    <p:extLst>
      <p:ext uri="{BB962C8B-B14F-4D97-AF65-F5344CB8AC3E}">
        <p14:creationId xmlns:p14="http://schemas.microsoft.com/office/powerpoint/2010/main" val="8516295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P:\Celebration Assembly 2020-21\14th May\Y5\Picture1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10571" y="411729"/>
            <a:ext cx="4522858" cy="60345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21126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P:\Celebration Assembly 2020-21\14th May\Y5\Picture2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26216" y="1234621"/>
            <a:ext cx="3291568" cy="43887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027253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2"/>
          <p:cNvSpPr txBox="1">
            <a:spLocks noChangeArrowheads="1"/>
          </p:cNvSpPr>
          <p:nvPr/>
        </p:nvSpPr>
        <p:spPr bwMode="auto">
          <a:xfrm>
            <a:off x="2001202" y="2769870"/>
            <a:ext cx="5141595" cy="12891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rot="0" vert="horz" wrap="square" lIns="91440" tIns="45720" rIns="91440" bIns="45720" anchor="t" anchorCtr="0">
            <a:sp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en-GB" sz="7200" b="1" dirty="0" smtClean="0">
                <a:ln w="28575" cap="flat" cmpd="sng" algn="ctr">
                  <a:gradFill>
                    <a:gsLst>
                      <a:gs pos="25000">
                        <a:srgbClr val="0A4080"/>
                      </a:gs>
                      <a:gs pos="80000">
                        <a:srgbClr val="7DA6EA"/>
                      </a:gs>
                    </a:gsLst>
                    <a:lin ang="5400000" scaled="0"/>
                  </a:gradFill>
                  <a:prstDash val="solid"/>
                  <a:round/>
                </a:ln>
                <a:solidFill>
                  <a:srgbClr val="FFFFFF"/>
                </a:solidFill>
                <a:effectLst>
                  <a:outerShdw blurRad="41275" dist="12700" dir="12000000" algn="tl">
                    <a:srgbClr val="000000">
                      <a:alpha val="40000"/>
                    </a:srgbClr>
                  </a:outerShdw>
                </a:effectLst>
                <a:latin typeface="Comic Sans MS"/>
                <a:ea typeface="Calibri"/>
                <a:cs typeface="Times New Roman"/>
              </a:rPr>
              <a:t>Year 6</a:t>
            </a:r>
            <a:endParaRPr lang="en-GB" sz="7200" dirty="0">
              <a:effectLst/>
              <a:latin typeface="Calibri"/>
              <a:ea typeface="Calibri"/>
              <a:cs typeface="Times New Roman"/>
            </a:endParaRPr>
          </a:p>
        </p:txBody>
      </p:sp>
      <p:pic>
        <p:nvPicPr>
          <p:cNvPr id="3" name="Picture 2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1680" y="417821"/>
            <a:ext cx="6296025" cy="2002790"/>
          </a:xfrm>
          <a:prstGeom prst="rect">
            <a:avLst/>
          </a:prstGeom>
          <a:noFill/>
          <a:ln>
            <a:noFill/>
          </a:ln>
          <a:effectLst/>
        </p:spPr>
      </p:pic>
    </p:spTree>
    <p:extLst>
      <p:ext uri="{BB962C8B-B14F-4D97-AF65-F5344CB8AC3E}">
        <p14:creationId xmlns:p14="http://schemas.microsoft.com/office/powerpoint/2010/main" val="8516295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P:\Celebration Assembly 2020-21\14th May\Y6\IMG_0365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00250" y="0"/>
            <a:ext cx="51435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044787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P:\Celebration Assembly 2020-21\14th May\Y6\IMG_0366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00250" y="0"/>
            <a:ext cx="51435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428482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15" descr="C:\Users\sch8753525\AppData\Local\Microsoft\Windows\Temporary Internet Files\Content.IE5\JVF62O3J\2011916499_4d8f9f6585_m[1].jp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979712" y="1675596"/>
            <a:ext cx="4752527" cy="48126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712511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3074" name="Picture 2" descr="C:\Users\sch8753525\Pictures\star of the week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00250" y="0"/>
            <a:ext cx="51435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355876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9" descr="C:\Users\sch8753525\AppData\Local\Microsoft\Windows\Temporary Internet Files\Content.IE5\SFD3QUE1\Happy_Birthday![1].pn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004887" y="2510631"/>
            <a:ext cx="7134225" cy="2705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749325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91513" cy="1498600"/>
          </a:xfrm>
        </p:spPr>
        <p:txBody>
          <a:bodyPr>
            <a:normAutofit/>
          </a:bodyPr>
          <a:lstStyle/>
          <a:p>
            <a:pPr eaLnBrk="1" hangingPunct="1"/>
            <a:r>
              <a:rPr lang="en-GB" altLang="en-US" sz="3600" b="1" dirty="0" smtClean="0">
                <a:solidFill>
                  <a:schemeClr val="tx2"/>
                </a:solidFill>
              </a:rPr>
              <a:t>Show your love at home and at school through words and actions this week!</a:t>
            </a:r>
          </a:p>
        </p:txBody>
      </p:sp>
      <p:pic>
        <p:nvPicPr>
          <p:cNvPr id="17411" name="Picture 9"/>
          <p:cNvPicPr>
            <a:picLocks noGrp="1" noChangeAspect="1" noChangeArrowheads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468313" y="2565400"/>
            <a:ext cx="8229600" cy="2617788"/>
          </a:xfrm>
        </p:spPr>
      </p:pic>
      <p:pic>
        <p:nvPicPr>
          <p:cNvPr id="17412" name="Picture 2" descr="C:\Users\sch8753525\AppData\Local\Microsoft\Windows\Temporary Internet Files\Content.IE5\NY3JE61H\back+to+school[1].gif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67238" y="3424238"/>
            <a:ext cx="9525" cy="9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1181846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eaLnBrk="1" hangingPunct="1"/>
            <a:r>
              <a:rPr lang="en-GB" altLang="en-US" sz="8000" b="1" dirty="0" smtClean="0">
                <a:solidFill>
                  <a:schemeClr val="tx2"/>
                </a:solidFill>
              </a:rPr>
              <a:t>Let us pray.</a:t>
            </a:r>
          </a:p>
        </p:txBody>
      </p:sp>
      <p:sp>
        <p:nvSpPr>
          <p:cNvPr id="16387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ctr">
              <a:buNone/>
            </a:pPr>
            <a:r>
              <a:rPr lang="en-US" b="1" dirty="0" smtClean="0">
                <a:solidFill>
                  <a:schemeClr val="tx2"/>
                </a:solidFill>
              </a:rPr>
              <a:t>Dear Lord Jesus,</a:t>
            </a:r>
          </a:p>
          <a:p>
            <a:pPr marL="0" indent="0" algn="ctr">
              <a:buNone/>
            </a:pPr>
            <a:r>
              <a:rPr lang="en-US" b="1" dirty="0" smtClean="0">
                <a:solidFill>
                  <a:schemeClr val="tx2"/>
                </a:solidFill>
              </a:rPr>
              <a:t>Thank you for loving us.</a:t>
            </a:r>
          </a:p>
          <a:p>
            <a:pPr marL="0" indent="0" algn="ctr">
              <a:buNone/>
            </a:pPr>
            <a:r>
              <a:rPr lang="en-US" b="1" dirty="0" smtClean="0">
                <a:solidFill>
                  <a:schemeClr val="tx2"/>
                </a:solidFill>
              </a:rPr>
              <a:t>Please help us to always love you and to keep growing in love for one another.</a:t>
            </a:r>
          </a:p>
          <a:p>
            <a:pPr marL="0" indent="0" algn="ctr">
              <a:buNone/>
            </a:pPr>
            <a:r>
              <a:rPr lang="en-US" b="1" dirty="0" smtClean="0">
                <a:solidFill>
                  <a:schemeClr val="tx2"/>
                </a:solidFill>
              </a:rPr>
              <a:t>Please help us to show our love for each other in the things that we say and do at home and at school.</a:t>
            </a:r>
          </a:p>
          <a:p>
            <a:pPr marL="0" indent="0" algn="ctr">
              <a:buNone/>
            </a:pPr>
            <a:r>
              <a:rPr lang="en-US" b="1" dirty="0" smtClean="0">
                <a:solidFill>
                  <a:schemeClr val="tx2"/>
                </a:solidFill>
              </a:rPr>
              <a:t> </a:t>
            </a:r>
            <a:r>
              <a:rPr lang="en-US" b="1" dirty="0">
                <a:solidFill>
                  <a:schemeClr val="tx2"/>
                </a:solidFill>
              </a:rPr>
              <a:t> </a:t>
            </a:r>
            <a:r>
              <a:rPr lang="en-US" b="1" dirty="0" smtClean="0">
                <a:solidFill>
                  <a:schemeClr val="tx2"/>
                </a:solidFill>
              </a:rPr>
              <a:t> </a:t>
            </a:r>
            <a:r>
              <a:rPr lang="en-GB" altLang="en-US" b="1" dirty="0" smtClean="0">
                <a:solidFill>
                  <a:schemeClr val="tx2"/>
                </a:solidFill>
              </a:rPr>
              <a:t>Amen.</a:t>
            </a:r>
          </a:p>
          <a:p>
            <a:pPr marL="0" indent="0" eaLnBrk="1" hangingPunct="1"/>
            <a:endParaRPr lang="en-GB" altLang="en-US" dirty="0" smtClean="0"/>
          </a:p>
        </p:txBody>
      </p:sp>
      <p:pic>
        <p:nvPicPr>
          <p:cNvPr id="16388" name="Picture 2" descr="prayer clipart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59638" y="44451"/>
            <a:ext cx="1776412" cy="18659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389" name="Picture 2" descr="prayer clipart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400" y="0"/>
            <a:ext cx="1538288" cy="16144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390" name="Picture 2" descr="prayer clipart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80313" y="5250715"/>
            <a:ext cx="1538287" cy="1616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391" name="Picture 2" descr="prayer clipart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265726"/>
            <a:ext cx="1538287" cy="14335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Picture 2" descr="prayer clipart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931" y="0"/>
            <a:ext cx="1538288" cy="16144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Picture 2" descr="prayer clipart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033" y="-14288"/>
            <a:ext cx="1538288" cy="16144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8089242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>
            <a:normAutofit/>
          </a:bodyPr>
          <a:lstStyle/>
          <a:p>
            <a:r>
              <a:rPr lang="en-GB" sz="4000" b="1" dirty="0" smtClean="0">
                <a:solidFill>
                  <a:schemeClr val="tx2"/>
                </a:solidFill>
                <a:latin typeface="Curlz MT" panose="04040404050702020202" pitchFamily="82" charset="0"/>
              </a:rPr>
              <a:t>WOW!</a:t>
            </a:r>
          </a:p>
          <a:p>
            <a:r>
              <a:rPr lang="en-GB" sz="4000" b="1" dirty="0" smtClean="0">
                <a:solidFill>
                  <a:schemeClr val="tx2"/>
                </a:solidFill>
                <a:latin typeface="Curlz MT" panose="04040404050702020202" pitchFamily="82" charset="0"/>
              </a:rPr>
              <a:t>WELL DONE EVERYONE!</a:t>
            </a:r>
            <a:endParaRPr lang="en-GB" sz="4000" b="1" dirty="0">
              <a:solidFill>
                <a:schemeClr val="tx2"/>
              </a:solidFill>
              <a:latin typeface="Curlz MT" panose="04040404050702020202" pitchFamily="82" charset="0"/>
            </a:endParaRPr>
          </a:p>
        </p:txBody>
      </p:sp>
      <p:pic>
        <p:nvPicPr>
          <p:cNvPr id="4" name="Picture 3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1700808"/>
            <a:ext cx="7920880" cy="2103497"/>
          </a:xfrm>
          <a:prstGeom prst="rect">
            <a:avLst/>
          </a:prstGeom>
          <a:noFill/>
          <a:ln>
            <a:noFill/>
          </a:ln>
        </p:spPr>
      </p:pic>
      <p:pic>
        <p:nvPicPr>
          <p:cNvPr id="1026" name="Picture 2" descr="C:\Users\sch8753525\AppData\Local\Microsoft\Windows\Temporary Internet Files\Content.IE5\83BWPBSP\4240385850_34c6799b77_z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68344" y="404663"/>
            <a:ext cx="976271" cy="9350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sch8753525\AppData\Local\Microsoft\Windows\Temporary Internet Files\Content.IE5\83BWPBSP\4240385850_34c6799b77_z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59" y="5369785"/>
            <a:ext cx="976271" cy="9350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:\Users\sch8753525\AppData\Local\Microsoft\Windows\Temporary Internet Files\Content.IE5\83BWPBSP\4240385850_34c6799b77_z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68344" y="5373216"/>
            <a:ext cx="976271" cy="9350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C:\Users\sch8753525\AppData\Local\Microsoft\Windows\Temporary Internet Files\Content.IE5\83BWPBSP\4240385850_34c6799b77_z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9226" y="404664"/>
            <a:ext cx="976271" cy="9350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C:\Users\sch8753525\AppData\Local\Microsoft\Windows\Temporary Internet Files\Content.IE5\83BWPBSP\balloons[1]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68344" y="3741570"/>
            <a:ext cx="1280160" cy="16398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1" name="Picture 7" descr="C:\Users\sch8753525\AppData\Local\Microsoft\Windows\Temporary Internet Files\Content.IE5\83BWPBSP\balloons[1]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6264" y="3720846"/>
            <a:ext cx="1280160" cy="16398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6" name="Picture 12" descr="C:\Users\sch8753525\AppData\Local\Microsoft\Windows\Temporary Internet Files\Content.IE5\83BWPBSP\balloons[1]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51920" y="72483"/>
            <a:ext cx="1280160" cy="16398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7" name="Picture 13" descr="C:\Users\sch8753525\AppData\Local\Microsoft\Windows\Temporary Internet Files\Content.IE5\83BWPBSP\balloons[1]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31920" y="5218176"/>
            <a:ext cx="1280160" cy="16398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180499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1672</TotalTime>
  <Words>164</Words>
  <Application>Microsoft Office PowerPoint</Application>
  <PresentationFormat>On-screen Show (4:3)</PresentationFormat>
  <Paragraphs>44</Paragraphs>
  <Slides>33</Slides>
  <Notes>3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33</vt:i4>
      </vt:variant>
    </vt:vector>
  </HeadingPairs>
  <TitlesOfParts>
    <vt:vector size="34" baseType="lpstr">
      <vt:lpstr>Office Theme</vt:lpstr>
      <vt:lpstr>PowerPoint Presentation</vt:lpstr>
      <vt:lpstr>PowerPoint Presentation</vt:lpstr>
      <vt:lpstr>May is the month of Mary.</vt:lpstr>
      <vt:lpstr>Hail Mary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Show your love at home and at school through words and actions this week!</vt:lpstr>
      <vt:lpstr>Let us pray.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sch8753525</dc:creator>
  <cp:lastModifiedBy>sch8753525</cp:lastModifiedBy>
  <cp:revision>134</cp:revision>
  <cp:lastPrinted>2020-12-11T14:27:00Z</cp:lastPrinted>
  <dcterms:created xsi:type="dcterms:W3CDTF">2017-04-26T10:13:58Z</dcterms:created>
  <dcterms:modified xsi:type="dcterms:W3CDTF">2021-05-14T12:29:35Z</dcterms:modified>
</cp:coreProperties>
</file>