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5"/>
  </p:notesMasterIdLst>
  <p:handoutMasterIdLst>
    <p:handoutMasterId r:id="rId16"/>
  </p:handoutMasterIdLst>
  <p:sldIdLst>
    <p:sldId id="317" r:id="rId2"/>
    <p:sldId id="322" r:id="rId3"/>
    <p:sldId id="271" r:id="rId4"/>
    <p:sldId id="292" r:id="rId5"/>
    <p:sldId id="330" r:id="rId6"/>
    <p:sldId id="293" r:id="rId7"/>
    <p:sldId id="324" r:id="rId8"/>
    <p:sldId id="328" r:id="rId9"/>
    <p:sldId id="273" r:id="rId10"/>
    <p:sldId id="274" r:id="rId11"/>
    <p:sldId id="326" r:id="rId12"/>
    <p:sldId id="327" r:id="rId13"/>
    <p:sldId id="329" r:id="rId14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6D85F3-C793-4936-8749-4ABD6AF09596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44FC7E-6958-4D04-AA26-20D28C8DE7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6374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0A381-2AEE-4A65-97B2-033DE3ABE64E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F277A7-6CB7-4B19-8DCC-4A21DBE344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37957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WORD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277A7-6CB7-4B19-8DCC-4A21DBE34424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8641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SYMBOLIC ACTION – FIRST AND LAST IN THE QUEUE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277A7-6CB7-4B19-8DCC-4A21DBE34424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7773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31747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17DA329-282F-49CB-816B-234C1E135538}" type="slidenum">
              <a:rPr lang="en-GB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en-GB"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GO FORTH - MISSION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F277A7-6CB7-4B19-8DCC-4A21DBE34424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00299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31747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17DA329-282F-49CB-816B-234C1E135538}" type="slidenum">
              <a:rPr lang="en-GB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en-GB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642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71871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9565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391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5698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0931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67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965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825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8953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3A014-E3C9-4CBA-9332-93628C8D897A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626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B3A014-E3C9-4CBA-9332-93628C8D897A}" type="datetimeFigureOut">
              <a:rPr lang="en-GB" smtClean="0"/>
              <a:t>31/01/2020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377D97-3AAF-4D20-B9BB-B3C6675948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1909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5.jpeg"/><Relationship Id="rId7" Type="http://schemas.openxmlformats.org/officeDocument/2006/relationships/hyperlink" Target="https://www.google.co.uk/url?q=https://bethelcrc.ca/sermons/calling-peter-andrew-james-john/&amp;sa=U&amp;ved=0ahUKEwjU-uyK4q3nAhVEZcAKHRRpC28QqoUBCBIwBQ&amp;usg=AOvVaw3pFrf2TbJlKpvSii3SfjrL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10" Type="http://schemas.openxmlformats.org/officeDocument/2006/relationships/image" Target="../media/image10.jpeg"/><Relationship Id="rId4" Type="http://schemas.openxmlformats.org/officeDocument/2006/relationships/image" Target="../media/image6.jpeg"/><Relationship Id="rId9" Type="http://schemas.openxmlformats.org/officeDocument/2006/relationships/hyperlink" Target="https://www.google.co.uk/url?q=https://digitalmissioners.com/2020/01/matthew-4-12-23/&amp;sa=U&amp;ved=0ahUKEwjU-uyK4q3nAhVEZcAKHRRpC28QqoUBCBQwBg&amp;usg=AOvVaw2SBPF2M25zBSlW_V28WHx6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pexels.com/photo/orange-and-white-fish-886210/" TargetMode="External"/><Relationship Id="rId3" Type="http://schemas.openxmlformats.org/officeDocument/2006/relationships/image" Target="../media/image13.jpeg"/><Relationship Id="rId7" Type="http://schemas.openxmlformats.org/officeDocument/2006/relationships/image" Target="../media/image15.jpeg"/><Relationship Id="rId2" Type="http://schemas.openxmlformats.org/officeDocument/2006/relationships/hyperlink" Target="https://www.pexels.com/photo/clown-fish-swimming-128756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pexels.com/photo/orange-and-white-koi-fish-near-yellow-koi-fish-213399/" TargetMode="External"/><Relationship Id="rId5" Type="http://schemas.openxmlformats.org/officeDocument/2006/relationships/image" Target="../media/image14.jpeg"/><Relationship Id="rId4" Type="http://schemas.openxmlformats.org/officeDocument/2006/relationships/hyperlink" Target="https://www.pexels.com/photo/yellow-and-white-fish-1112007/" TargetMode="External"/><Relationship Id="rId9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5.jpeg"/><Relationship Id="rId7" Type="http://schemas.openxmlformats.org/officeDocument/2006/relationships/hyperlink" Target="https://www.google.co.uk/url?q=https://bethelcrc.ca/sermons/calling-peter-andrew-james-john/&amp;sa=U&amp;ved=0ahUKEwjU-uyK4q3nAhVEZcAKHRRpC28QqoUBCBIwBQ&amp;usg=AOvVaw3pFrf2TbJlKpvSii3SfjrL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10" Type="http://schemas.openxmlformats.org/officeDocument/2006/relationships/image" Target="../media/image10.jpeg"/><Relationship Id="rId4" Type="http://schemas.openxmlformats.org/officeDocument/2006/relationships/image" Target="../media/image6.jpeg"/><Relationship Id="rId9" Type="http://schemas.openxmlformats.org/officeDocument/2006/relationships/hyperlink" Target="https://www.google.co.uk/url?q=https://digitalmissioners.com/2020/01/matthew-4-12-23/&amp;sa=U&amp;ved=0ahUKEwjU-uyK4q3nAhVEZcAKHRRpC28QqoUBCBQwBg&amp;usg=AOvVaw2SBPF2M25zBSlW_V28WHx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1" descr="C:\Users\sch8753525\AppData\Local\Microsoft\Windows\Temporary Internet Files\Content.IE5\JVF62O3J\2741759137_5660c35764_z[1]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60283" y="2060848"/>
            <a:ext cx="5308673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7495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35696" y="404664"/>
            <a:ext cx="502230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chemeClr val="accent1"/>
                </a:solidFill>
              </a:rPr>
              <a:t>Dear Lord,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 </a:t>
            </a:r>
            <a:r>
              <a:rPr lang="en-GB" sz="2800" b="1" dirty="0" smtClean="0">
                <a:solidFill>
                  <a:schemeClr val="accent1"/>
                </a:solidFill>
              </a:rPr>
              <a:t>Please </a:t>
            </a:r>
            <a:r>
              <a:rPr lang="en-GB" sz="2800" b="1" dirty="0">
                <a:solidFill>
                  <a:schemeClr val="accent1"/>
                </a:solidFill>
              </a:rPr>
              <a:t>bless our school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As we try to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Love, learn,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Share and respect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In the light of </a:t>
            </a:r>
            <a:r>
              <a:rPr lang="en-GB" sz="2800" b="1" dirty="0" smtClean="0">
                <a:solidFill>
                  <a:schemeClr val="accent1"/>
                </a:solidFill>
              </a:rPr>
              <a:t>Jesus.</a:t>
            </a:r>
          </a:p>
          <a:p>
            <a:pPr algn="ctr"/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 </a:t>
            </a:r>
            <a:r>
              <a:rPr lang="en-GB" sz="2800" b="1" dirty="0" smtClean="0">
                <a:solidFill>
                  <a:schemeClr val="accent1"/>
                </a:solidFill>
              </a:rPr>
              <a:t>St </a:t>
            </a:r>
            <a:r>
              <a:rPr lang="en-GB" sz="2800" b="1" dirty="0">
                <a:solidFill>
                  <a:schemeClr val="accent1"/>
                </a:solidFill>
              </a:rPr>
              <a:t>Alban, pray for us.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 </a:t>
            </a:r>
            <a:r>
              <a:rPr lang="en-GB" sz="2800" b="1" dirty="0" smtClean="0">
                <a:solidFill>
                  <a:schemeClr val="accent1"/>
                </a:solidFill>
              </a:rPr>
              <a:t>Amen</a:t>
            </a:r>
            <a:endParaRPr lang="en-GB" sz="2800" dirty="0">
              <a:solidFill>
                <a:schemeClr val="accent1"/>
              </a:solidFill>
            </a:endParaRPr>
          </a:p>
          <a:p>
            <a:pPr algn="ctr"/>
            <a:r>
              <a:rPr lang="en-GB" sz="2800" b="1" dirty="0">
                <a:solidFill>
                  <a:schemeClr val="accent1"/>
                </a:solidFill>
              </a:rPr>
              <a:t> </a:t>
            </a:r>
            <a:endParaRPr lang="en-GB" sz="2800" dirty="0">
              <a:solidFill>
                <a:schemeClr val="accent1"/>
              </a:solidFill>
            </a:endParaRPr>
          </a:p>
        </p:txBody>
      </p:sp>
      <p:pic>
        <p:nvPicPr>
          <p:cNvPr id="3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03648" y="4581128"/>
            <a:ext cx="6048672" cy="1924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77090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2" descr="C:\Users\sch8753525\AppData\Local\Microsoft\Windows\Temporary Internet Files\Content.IE5\036YOBRD\SundayGospel_225[1]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5575" y="1600446"/>
            <a:ext cx="4644697" cy="4386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1384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70C0"/>
                </a:solidFill>
              </a:rPr>
              <a:t>Matthew </a:t>
            </a:r>
            <a:r>
              <a:rPr lang="en-GB" dirty="0" smtClean="0">
                <a:solidFill>
                  <a:srgbClr val="0070C0"/>
                </a:solidFill>
              </a:rPr>
              <a:t>4</a:t>
            </a:r>
            <a:r>
              <a:rPr lang="en-GB" dirty="0" smtClean="0">
                <a:solidFill>
                  <a:srgbClr val="0070C0"/>
                </a:solidFill>
              </a:rPr>
              <a:t>:12-23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i="1" dirty="0" smtClean="0">
                <a:solidFill>
                  <a:srgbClr val="0070C0"/>
                </a:solidFill>
              </a:rPr>
              <a:t>The Lord be with you.</a:t>
            </a:r>
          </a:p>
          <a:p>
            <a:r>
              <a:rPr lang="en-GB" sz="4000" b="1" dirty="0" smtClean="0">
                <a:solidFill>
                  <a:srgbClr val="0070C0"/>
                </a:solidFill>
              </a:rPr>
              <a:t>And with your spirit</a:t>
            </a:r>
          </a:p>
          <a:p>
            <a:r>
              <a:rPr lang="en-GB" sz="4000" i="1" dirty="0" smtClean="0">
                <a:solidFill>
                  <a:srgbClr val="0070C0"/>
                </a:solidFill>
              </a:rPr>
              <a:t>A reading from the Holy Gospel according to </a:t>
            </a:r>
            <a:r>
              <a:rPr lang="en-GB" sz="4000" i="1" dirty="0" smtClean="0">
                <a:solidFill>
                  <a:srgbClr val="0070C0"/>
                </a:solidFill>
              </a:rPr>
              <a:t>Matthew.</a:t>
            </a:r>
            <a:endParaRPr lang="en-GB" sz="4000" i="1" dirty="0" smtClean="0">
              <a:solidFill>
                <a:srgbClr val="0070C0"/>
              </a:solidFill>
            </a:endParaRPr>
          </a:p>
          <a:p>
            <a:r>
              <a:rPr lang="en-GB" sz="4000" b="1" dirty="0" smtClean="0">
                <a:solidFill>
                  <a:srgbClr val="0070C0"/>
                </a:solidFill>
              </a:rPr>
              <a:t>Glory to you, O Lord.</a:t>
            </a:r>
            <a:endParaRPr lang="en-GB" sz="4000" b="1" dirty="0">
              <a:solidFill>
                <a:srgbClr val="0070C0"/>
              </a:solidFill>
            </a:endParaRPr>
          </a:p>
        </p:txBody>
      </p:sp>
      <p:pic>
        <p:nvPicPr>
          <p:cNvPr id="4" name="Picture 32" descr="C:\Users\sch8753525\AppData\Local\Microsoft\Windows\Temporary Internet Files\Content.IE5\036YOBRD\SundayGospel_225[1]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260350"/>
            <a:ext cx="1655762" cy="1368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2020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6" name="Content Placeholder 5" descr="http://robertsparkumc.org/wp-content/uploads/2020/01/Fishing-for-Men.pn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340768"/>
            <a:ext cx="5904656" cy="43204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401011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70C0"/>
                </a:solidFill>
              </a:rPr>
              <a:t>Matthew</a:t>
            </a:r>
            <a:r>
              <a:rPr lang="en-GB" dirty="0" smtClean="0">
                <a:solidFill>
                  <a:srgbClr val="0070C0"/>
                </a:solidFill>
              </a:rPr>
              <a:t> </a:t>
            </a:r>
            <a:r>
              <a:rPr lang="en-GB" dirty="0" smtClean="0">
                <a:solidFill>
                  <a:srgbClr val="0070C0"/>
                </a:solidFill>
              </a:rPr>
              <a:t>4</a:t>
            </a:r>
            <a:r>
              <a:rPr lang="en-GB" dirty="0" smtClean="0">
                <a:solidFill>
                  <a:srgbClr val="0070C0"/>
                </a:solidFill>
              </a:rPr>
              <a:t>:12-23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i="1" dirty="0" smtClean="0"/>
          </a:p>
          <a:p>
            <a:endParaRPr lang="en-GB" i="1" dirty="0"/>
          </a:p>
          <a:p>
            <a:endParaRPr lang="en-GB" i="1" dirty="0" smtClean="0"/>
          </a:p>
          <a:p>
            <a:r>
              <a:rPr lang="en-GB" sz="4400" i="1" dirty="0" smtClean="0">
                <a:solidFill>
                  <a:srgbClr val="0070C0"/>
                </a:solidFill>
              </a:rPr>
              <a:t>The Gospel of the Lord</a:t>
            </a:r>
          </a:p>
          <a:p>
            <a:r>
              <a:rPr lang="en-GB" sz="4400" b="1" dirty="0" smtClean="0">
                <a:solidFill>
                  <a:srgbClr val="0070C0"/>
                </a:solidFill>
              </a:rPr>
              <a:t>Praise to you, Lord Jesus Christ.</a:t>
            </a:r>
            <a:endParaRPr lang="en-GB" sz="4400" b="1" dirty="0">
              <a:solidFill>
                <a:srgbClr val="0070C0"/>
              </a:solidFill>
            </a:endParaRPr>
          </a:p>
        </p:txBody>
      </p:sp>
      <p:pic>
        <p:nvPicPr>
          <p:cNvPr id="4" name="Picture 32" descr="C:\Users\sch8753525\AppData\Local\Microsoft\Windows\Temporary Internet Files\Content.IE5\036YOBRD\SundayGospel_225[1]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238" y="260350"/>
            <a:ext cx="1655762" cy="1368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3061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Follow me.</a:t>
            </a:r>
            <a:endParaRPr lang="en-GB" dirty="0"/>
          </a:p>
        </p:txBody>
      </p:sp>
      <p:pic>
        <p:nvPicPr>
          <p:cNvPr id="6" name="Content Placeholder 5" descr="http://robertsparkumc.org/wp-content/uploads/2020/01/Fishing-for-Men.pn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340768"/>
            <a:ext cx="5904656" cy="43204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198540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altLang="en-US" sz="8000" smtClean="0">
                <a:solidFill>
                  <a:srgbClr val="0070C0"/>
                </a:solidFill>
              </a:rPr>
              <a:t>Let us pray.</a:t>
            </a:r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Font typeface="Arial" charset="0"/>
              <a:buNone/>
            </a:pPr>
            <a:endParaRPr lang="en-GB" altLang="en-US" dirty="0" smtClean="0">
              <a:solidFill>
                <a:schemeClr val="accent1"/>
              </a:solidFill>
            </a:endParaRPr>
          </a:p>
          <a:p>
            <a:pPr marL="0" indent="0" algn="ctr">
              <a:buNone/>
            </a:pPr>
            <a:r>
              <a:rPr lang="en-GB" sz="2600" dirty="0" smtClean="0">
                <a:solidFill>
                  <a:schemeClr val="accent1"/>
                </a:solidFill>
              </a:rPr>
              <a:t>Loving Father,</a:t>
            </a:r>
          </a:p>
          <a:p>
            <a:pPr marL="0" indent="0" algn="ctr">
              <a:buNone/>
            </a:pPr>
            <a:r>
              <a:rPr lang="en-GB" sz="2600" dirty="0" smtClean="0">
                <a:solidFill>
                  <a:schemeClr val="accent1"/>
                </a:solidFill>
              </a:rPr>
              <a:t>Help us to follow Jesus’ call to love as He loves</a:t>
            </a:r>
          </a:p>
          <a:p>
            <a:pPr marL="0" indent="0" algn="ctr">
              <a:buNone/>
            </a:pPr>
            <a:r>
              <a:rPr lang="en-GB" sz="2600" dirty="0" smtClean="0">
                <a:solidFill>
                  <a:schemeClr val="accent1"/>
                </a:solidFill>
              </a:rPr>
              <a:t>And to forgive as He forgives</a:t>
            </a:r>
          </a:p>
          <a:p>
            <a:pPr marL="0" indent="0" algn="ctr">
              <a:buNone/>
            </a:pPr>
            <a:r>
              <a:rPr lang="en-GB" sz="2600" dirty="0" smtClean="0">
                <a:solidFill>
                  <a:schemeClr val="accent1"/>
                </a:solidFill>
              </a:rPr>
              <a:t>So that the world will know that we are God’s children</a:t>
            </a:r>
            <a:endParaRPr lang="en-GB" sz="2600" dirty="0" smtClean="0">
              <a:solidFill>
                <a:schemeClr val="accent1"/>
              </a:solidFill>
            </a:endParaRPr>
          </a:p>
          <a:p>
            <a:pPr marL="0" indent="0" algn="ctr">
              <a:buNone/>
            </a:pPr>
            <a:endParaRPr lang="en-GB" sz="2600" dirty="0">
              <a:solidFill>
                <a:schemeClr val="accent1"/>
              </a:solidFill>
            </a:endParaRPr>
          </a:p>
          <a:p>
            <a:pPr marL="0" indent="0" algn="ctr">
              <a:buNone/>
            </a:pPr>
            <a:r>
              <a:rPr lang="en-GB" altLang="en-US" sz="2400" dirty="0" smtClean="0">
                <a:solidFill>
                  <a:srgbClr val="0070C0"/>
                </a:solidFill>
              </a:rPr>
              <a:t>Amen.</a:t>
            </a:r>
          </a:p>
          <a:p>
            <a:pPr marL="0" indent="0" eaLnBrk="1" hangingPunct="1"/>
            <a:endParaRPr lang="en-GB" altLang="en-US" dirty="0" smtClean="0"/>
          </a:p>
        </p:txBody>
      </p:sp>
      <p:pic>
        <p:nvPicPr>
          <p:cNvPr id="10244" name="Picture 2" descr="prayer clip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0324" y="359988"/>
            <a:ext cx="1896309" cy="1991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2" descr="prayer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713" y="548680"/>
            <a:ext cx="1538288" cy="161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2" descr="prayer clipart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013959"/>
            <a:ext cx="1510617" cy="1587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2" descr="prayer clipart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102876"/>
            <a:ext cx="1512168" cy="14091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 descr="http://t2.gstatic.com/images?q=tbn:ANd9GcQvc5QDfJApYyVcEl7g0JphRMo9npUKuSRD7xaJOMG3hL5MlKzqBQWycvI">
            <a:hlinkClick r:id="rId7"/>
          </p:cNvPr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293096"/>
            <a:ext cx="1181100" cy="1181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http://t3.gstatic.com/images?q=tbn:ANd9GcT0P8P3YG3TULR7P5lSMbtFWeulbW3RpDY1t4dVbSIZ4_tpSTyVSFnvaBH1">
            <a:hlinkClick r:id="rId9"/>
          </p:cNvPr>
          <p:cNvPicPr/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4528046"/>
            <a:ext cx="1422400" cy="7112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58789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15" descr="C:\Users\sch8753525\AppData\Local\Microsoft\Windows\Temporary Internet Files\Content.IE5\JVF62O3J\2011916499_4d8f9f6585_m[1]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79712" y="1675596"/>
            <a:ext cx="4752527" cy="4812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1251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9" descr="C:\Users\sch8753525\AppData\Local\Microsoft\Windows\Temporary Internet Files\Content.IE5\SFD3QUE1\Happy_Birthday![1]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04887" y="2510631"/>
            <a:ext cx="7134225" cy="270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4932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Clown Fish Swimming">
            <a:hlinkClick r:id="rId2" tooltip="&quot;Clown Fish Swimming&quot;"/>
          </p:cNvPr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000" y="1748631"/>
            <a:ext cx="3102992" cy="2112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Yellow and White Fish">
            <a:hlinkClick r:id="rId4" tooltip="&quot;Yellow and White Fish&quot;"/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6821" y="1772816"/>
            <a:ext cx="3257587" cy="2088232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Orange and White Koi Fish Near Yellow Koi Fish">
            <a:hlinkClick r:id="rId6" tooltip="&quot;Orange and White Koi Fish Near Yellow Koi Fish&quot;"/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365104"/>
            <a:ext cx="3096344" cy="1815156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Orange and White Fish">
            <a:hlinkClick r:id="rId8" tooltip="&quot;Orange and White Fish&quot;"/>
          </p:cNvPr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1740" y="4293096"/>
            <a:ext cx="3242668" cy="188716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4639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000" i="1" dirty="0" smtClean="0">
                <a:solidFill>
                  <a:srgbClr val="0070C0"/>
                </a:solidFill>
              </a:rPr>
              <a:t/>
            </a:r>
            <a:br>
              <a:rPr lang="en-GB" sz="2000" i="1" dirty="0" smtClean="0">
                <a:solidFill>
                  <a:srgbClr val="0070C0"/>
                </a:solidFill>
              </a:rPr>
            </a:br>
            <a:r>
              <a:rPr lang="en-GB" sz="2000" dirty="0" smtClean="0">
                <a:solidFill>
                  <a:srgbClr val="0070C0"/>
                </a:solidFill>
              </a:rPr>
              <a:t>How </a:t>
            </a:r>
            <a:r>
              <a:rPr lang="en-GB" sz="2000" dirty="0" smtClean="0">
                <a:solidFill>
                  <a:srgbClr val="0070C0"/>
                </a:solidFill>
              </a:rPr>
              <a:t>can you show that you are following the example of Jesus, this weekend?</a:t>
            </a:r>
            <a:endParaRPr lang="en-GB" sz="2000" i="1" dirty="0">
              <a:solidFill>
                <a:srgbClr val="0070C0"/>
              </a:solidFill>
            </a:endParaRPr>
          </a:p>
        </p:txBody>
      </p:sp>
      <p:pic>
        <p:nvPicPr>
          <p:cNvPr id="3081" name="Picture 9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3528" y="3140968"/>
            <a:ext cx="8229600" cy="26188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 descr="C:\Users\sch8753525\AppData\Local\Microsoft\Windows\Temporary Internet Files\Content.IE5\NY3JE61H\back+to+school[1]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237" y="3424237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6159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altLang="en-US" sz="8000" smtClean="0">
                <a:solidFill>
                  <a:srgbClr val="0070C0"/>
                </a:solidFill>
              </a:rPr>
              <a:t>Let us pray.</a:t>
            </a:r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Font typeface="Arial" charset="0"/>
              <a:buNone/>
            </a:pPr>
            <a:endParaRPr lang="en-GB" altLang="en-US" dirty="0" smtClean="0">
              <a:solidFill>
                <a:schemeClr val="accent1"/>
              </a:solidFill>
            </a:endParaRPr>
          </a:p>
          <a:p>
            <a:pPr marL="0" indent="0" algn="ctr">
              <a:buNone/>
            </a:pPr>
            <a:r>
              <a:rPr lang="en-GB" sz="2600" dirty="0" smtClean="0">
                <a:solidFill>
                  <a:schemeClr val="accent1"/>
                </a:solidFill>
              </a:rPr>
              <a:t>Loving Father,</a:t>
            </a:r>
          </a:p>
          <a:p>
            <a:pPr marL="0" indent="0" algn="ctr">
              <a:buNone/>
            </a:pPr>
            <a:r>
              <a:rPr lang="en-GB" sz="2600" dirty="0" smtClean="0">
                <a:solidFill>
                  <a:schemeClr val="accent1"/>
                </a:solidFill>
              </a:rPr>
              <a:t>Help us to follow Jesus’ call to love as He loves</a:t>
            </a:r>
          </a:p>
          <a:p>
            <a:pPr marL="0" indent="0" algn="ctr">
              <a:buNone/>
            </a:pPr>
            <a:r>
              <a:rPr lang="en-GB" sz="2600" dirty="0" smtClean="0">
                <a:solidFill>
                  <a:schemeClr val="accent1"/>
                </a:solidFill>
              </a:rPr>
              <a:t>And to forgive as He forgives</a:t>
            </a:r>
          </a:p>
          <a:p>
            <a:pPr marL="0" indent="0" algn="ctr">
              <a:buNone/>
            </a:pPr>
            <a:r>
              <a:rPr lang="en-GB" sz="2600" dirty="0" smtClean="0">
                <a:solidFill>
                  <a:schemeClr val="accent1"/>
                </a:solidFill>
              </a:rPr>
              <a:t>So that the world will know that we are God’s children</a:t>
            </a:r>
            <a:endParaRPr lang="en-GB" sz="2600" dirty="0" smtClean="0">
              <a:solidFill>
                <a:schemeClr val="accent1"/>
              </a:solidFill>
            </a:endParaRPr>
          </a:p>
          <a:p>
            <a:pPr marL="0" indent="0" algn="ctr">
              <a:buNone/>
            </a:pPr>
            <a:endParaRPr lang="en-GB" sz="2600" dirty="0">
              <a:solidFill>
                <a:schemeClr val="accent1"/>
              </a:solidFill>
            </a:endParaRPr>
          </a:p>
          <a:p>
            <a:pPr marL="0" indent="0" algn="ctr">
              <a:buNone/>
            </a:pPr>
            <a:r>
              <a:rPr lang="en-GB" altLang="en-US" sz="2400" dirty="0" smtClean="0">
                <a:solidFill>
                  <a:srgbClr val="0070C0"/>
                </a:solidFill>
              </a:rPr>
              <a:t>Amen.</a:t>
            </a:r>
          </a:p>
          <a:p>
            <a:pPr marL="0" indent="0" eaLnBrk="1" hangingPunct="1"/>
            <a:endParaRPr lang="en-GB" altLang="en-US" dirty="0" smtClean="0"/>
          </a:p>
        </p:txBody>
      </p:sp>
      <p:pic>
        <p:nvPicPr>
          <p:cNvPr id="10244" name="Picture 2" descr="prayer clip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0324" y="359988"/>
            <a:ext cx="1896309" cy="1991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2" descr="prayer clipar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713" y="548680"/>
            <a:ext cx="1538288" cy="1614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2" descr="prayer clipart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013959"/>
            <a:ext cx="1510617" cy="1587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2" descr="prayer clipart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102876"/>
            <a:ext cx="1512168" cy="14091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 descr="http://t2.gstatic.com/images?q=tbn:ANd9GcQvc5QDfJApYyVcEl7g0JphRMo9npUKuSRD7xaJOMG3hL5MlKzqBQWycvI">
            <a:hlinkClick r:id="rId7"/>
          </p:cNvPr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293096"/>
            <a:ext cx="1181100" cy="1181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http://t3.gstatic.com/images?q=tbn:ANd9GcT0P8P3YG3TULR7P5lSMbtFWeulbW3RpDY1t4dVbSIZ4_tpSTyVSFnvaBH1">
            <a:hlinkClick r:id="rId9"/>
          </p:cNvPr>
          <p:cNvPicPr/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4528046"/>
            <a:ext cx="1422400" cy="7112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58789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1038</TotalTime>
  <Words>145</Words>
  <Application>Microsoft Office PowerPoint</Application>
  <PresentationFormat>On-screen Show (4:3)</PresentationFormat>
  <Paragraphs>47</Paragraphs>
  <Slides>13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PowerPoint Presentation</vt:lpstr>
      <vt:lpstr>PowerPoint Presentation</vt:lpstr>
      <vt:lpstr>PowerPoint Presentation</vt:lpstr>
      <vt:lpstr>Matthew 4:12-23</vt:lpstr>
      <vt:lpstr>PowerPoint Presentation</vt:lpstr>
      <vt:lpstr>Matthew 4:12-23</vt:lpstr>
      <vt:lpstr>Follow me.</vt:lpstr>
      <vt:lpstr>Let us pray.</vt:lpstr>
      <vt:lpstr>PowerPoint Presentation</vt:lpstr>
      <vt:lpstr>PowerPoint Presentation</vt:lpstr>
      <vt:lpstr>PowerPoint Presentation</vt:lpstr>
      <vt:lpstr> How can you show that you are following the example of Jesus, this weekend?</vt:lpstr>
      <vt:lpstr>Let us pray.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sch8753525</dc:creator>
  <cp:lastModifiedBy>sch8753525</cp:lastModifiedBy>
  <cp:revision>82</cp:revision>
  <cp:lastPrinted>2020-01-31T13:11:10Z</cp:lastPrinted>
  <dcterms:created xsi:type="dcterms:W3CDTF">2017-04-26T10:13:58Z</dcterms:created>
  <dcterms:modified xsi:type="dcterms:W3CDTF">2020-01-31T13:11:29Z</dcterms:modified>
</cp:coreProperties>
</file>