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99" r:id="rId2"/>
    <p:sldId id="301" r:id="rId3"/>
    <p:sldId id="271" r:id="rId4"/>
    <p:sldId id="302" r:id="rId5"/>
    <p:sldId id="292" r:id="rId6"/>
    <p:sldId id="304" r:id="rId7"/>
    <p:sldId id="303" r:id="rId8"/>
    <p:sldId id="297" r:id="rId9"/>
    <p:sldId id="305" r:id="rId10"/>
    <p:sldId id="307" r:id="rId11"/>
    <p:sldId id="267" r:id="rId12"/>
    <p:sldId id="30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9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Circle song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33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Wisdom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i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i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i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i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i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i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i="1" dirty="0" smtClean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98819" y="1772816"/>
            <a:ext cx="4572000" cy="106567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Wisdom is a gift from God which helps us to see things more clearly and make the right choices in life.</a:t>
            </a:r>
          </a:p>
        </p:txBody>
      </p:sp>
      <p:pic>
        <p:nvPicPr>
          <p:cNvPr id="6" name="Picture 5" descr="C:\Users\sch8753525\AppData\Local\Microsoft\Windows\Temporary Internet Files\Content.IE5\8X06HPSG\wisdom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3284984"/>
            <a:ext cx="4896545" cy="30530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6343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Matthew 25:1-13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Matthew.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Wisdom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>
                <a:solidFill>
                  <a:schemeClr val="accent1"/>
                </a:solidFill>
              </a:rPr>
              <a:t>In this Sunday’s Gospel, the bridegroom represents Jesus and the wedding feast represents the </a:t>
            </a:r>
            <a:r>
              <a:rPr lang="en-GB" sz="1800" dirty="0" smtClean="0">
                <a:solidFill>
                  <a:schemeClr val="accent1"/>
                </a:solidFill>
              </a:rPr>
              <a:t>Kingdom </a:t>
            </a:r>
            <a:r>
              <a:rPr lang="en-GB" sz="1800" dirty="0">
                <a:solidFill>
                  <a:schemeClr val="accent1"/>
                </a:solidFill>
              </a:rPr>
              <a:t>of </a:t>
            </a:r>
            <a:r>
              <a:rPr lang="en-GB" sz="1800" dirty="0" smtClean="0">
                <a:solidFill>
                  <a:schemeClr val="accent1"/>
                </a:solidFill>
              </a:rPr>
              <a:t>Heaven.</a:t>
            </a:r>
            <a:r>
              <a:rPr lang="en-GB" sz="1800" dirty="0">
                <a:solidFill>
                  <a:schemeClr val="accent1"/>
                </a:solidFill>
              </a:rPr>
              <a:t> </a:t>
            </a:r>
            <a:endParaRPr lang="en-GB" sz="1800" dirty="0" smtClean="0">
              <a:solidFill>
                <a:schemeClr val="accent1"/>
              </a:solidFill>
            </a:endParaRPr>
          </a:p>
          <a:p>
            <a:r>
              <a:rPr lang="en-GB" sz="1800" dirty="0" smtClean="0">
                <a:solidFill>
                  <a:schemeClr val="accent1"/>
                </a:solidFill>
              </a:rPr>
              <a:t>Because </a:t>
            </a:r>
            <a:r>
              <a:rPr lang="en-GB" sz="1800" dirty="0">
                <a:solidFill>
                  <a:schemeClr val="accent1"/>
                </a:solidFill>
              </a:rPr>
              <a:t>of their wisdom, the five sensible bridesmaids prepared well for the wedding and experienced all the joys of the wedding feast, that is, the joys of the </a:t>
            </a:r>
            <a:r>
              <a:rPr lang="en-GB" sz="1800" dirty="0" smtClean="0">
                <a:solidFill>
                  <a:schemeClr val="accent1"/>
                </a:solidFill>
              </a:rPr>
              <a:t>Kingdom </a:t>
            </a:r>
            <a:r>
              <a:rPr lang="en-GB" sz="1800" dirty="0">
                <a:solidFill>
                  <a:schemeClr val="accent1"/>
                </a:solidFill>
              </a:rPr>
              <a:t>of </a:t>
            </a:r>
            <a:r>
              <a:rPr lang="en-GB" sz="1800" dirty="0" smtClean="0">
                <a:solidFill>
                  <a:schemeClr val="accent1"/>
                </a:solidFill>
              </a:rPr>
              <a:t>Heaven</a:t>
            </a:r>
            <a:r>
              <a:rPr lang="en-GB" sz="1800" dirty="0">
                <a:solidFill>
                  <a:schemeClr val="accent1"/>
                </a:solidFill>
              </a:rPr>
              <a:t>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C:\Users\sch8753525\AppData\Local\Microsoft\Windows\Temporary Internet Files\Content.IE5\3AMJI9YX\Bridal_and_bridesmaids_bouquets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8960"/>
            <a:ext cx="6408711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7695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Wisdom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Wisdom is a real treasure, a virtue for us to nurture. </a:t>
            </a:r>
            <a:endParaRPr lang="en-GB" sz="2000" dirty="0" smtClean="0">
              <a:solidFill>
                <a:schemeClr val="accent1"/>
              </a:solidFill>
            </a:endParaRPr>
          </a:p>
          <a:p>
            <a:r>
              <a:rPr lang="en-GB" sz="2000" dirty="0" smtClean="0">
                <a:solidFill>
                  <a:schemeClr val="accent1"/>
                </a:solidFill>
              </a:rPr>
              <a:t>True </a:t>
            </a:r>
            <a:r>
              <a:rPr lang="en-GB" sz="2000" dirty="0">
                <a:solidFill>
                  <a:schemeClr val="accent1"/>
                </a:solidFill>
              </a:rPr>
              <a:t>wisdom is discovering what God wants us to do, then trying our best to do it. </a:t>
            </a:r>
            <a:endParaRPr lang="en-GB" sz="2000" dirty="0" smtClean="0">
              <a:solidFill>
                <a:schemeClr val="accent1"/>
              </a:solidFill>
            </a:endParaRPr>
          </a:p>
          <a:p>
            <a:r>
              <a:rPr lang="en-GB" sz="2000" dirty="0" smtClean="0">
                <a:solidFill>
                  <a:schemeClr val="accent1"/>
                </a:solidFill>
              </a:rPr>
              <a:t>It’s </a:t>
            </a:r>
            <a:r>
              <a:rPr lang="en-GB" sz="2000" dirty="0" smtClean="0">
                <a:solidFill>
                  <a:schemeClr val="accent1"/>
                </a:solidFill>
              </a:rPr>
              <a:t>about </a:t>
            </a:r>
            <a:r>
              <a:rPr lang="en-GB" sz="2000" dirty="0">
                <a:solidFill>
                  <a:schemeClr val="accent1"/>
                </a:solidFill>
              </a:rPr>
              <a:t>using knowledge well – having good judgement</a:t>
            </a:r>
            <a:r>
              <a:rPr lang="en-GB" sz="2000" dirty="0" smtClean="0">
                <a:solidFill>
                  <a:schemeClr val="accent1"/>
                </a:solidFill>
              </a:rPr>
              <a:t>.</a:t>
            </a:r>
          </a:p>
          <a:p>
            <a:endParaRPr lang="en-GB" sz="2000" dirty="0">
              <a:solidFill>
                <a:schemeClr val="accent1"/>
              </a:solidFill>
            </a:endParaRPr>
          </a:p>
        </p:txBody>
      </p:sp>
      <p:pic>
        <p:nvPicPr>
          <p:cNvPr id="4" name="Picture 3" descr="C:\Users\sch8753525\AppData\Local\Microsoft\Windows\Temporary Internet Files\Content.IE5\JVF62O3J\Wise-Owl-277x300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645024"/>
            <a:ext cx="2638425" cy="2857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6827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Dear Lord Jesus,</a:t>
            </a:r>
            <a:endParaRPr lang="en-GB" altLang="en-US" sz="2800" dirty="0">
              <a:solidFill>
                <a:srgbClr val="0070C0"/>
              </a:solidFill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en-GB" dirty="0" smtClean="0">
                <a:solidFill>
                  <a:schemeClr val="accent1"/>
                </a:solidFill>
              </a:rPr>
              <a:t> </a:t>
            </a:r>
            <a:r>
              <a:rPr lang="en-GB" dirty="0">
                <a:solidFill>
                  <a:schemeClr val="accent1"/>
                </a:solidFill>
              </a:rPr>
              <a:t>P</a:t>
            </a:r>
            <a:r>
              <a:rPr lang="en-GB" dirty="0" smtClean="0">
                <a:solidFill>
                  <a:schemeClr val="accent1"/>
                </a:solidFill>
              </a:rPr>
              <a:t>lease </a:t>
            </a:r>
            <a:r>
              <a:rPr lang="en-GB" dirty="0">
                <a:solidFill>
                  <a:schemeClr val="accent1"/>
                </a:solidFill>
              </a:rPr>
              <a:t>help us to grow in wisdom, to be kind and loving, and so one day to share with you in all the joys of </a:t>
            </a:r>
            <a:r>
              <a:rPr lang="en-GB" dirty="0" smtClean="0">
                <a:solidFill>
                  <a:schemeClr val="accent1"/>
                </a:solidFill>
              </a:rPr>
              <a:t>Heaven</a:t>
            </a:r>
            <a:r>
              <a:rPr lang="en-GB" dirty="0">
                <a:solidFill>
                  <a:schemeClr val="accent1"/>
                </a:solidFill>
              </a:rPr>
              <a:t>. Amen.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5084763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300663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Remembrance Day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Content Placeholder 3" descr="imagesCAOB3KSM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0" y="2686844"/>
            <a:ext cx="1943100" cy="2352675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459555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>
              <a:buNone/>
            </a:pPr>
            <a:r>
              <a:rPr lang="en-GB" dirty="0" smtClean="0">
                <a:solidFill>
                  <a:schemeClr val="accent1"/>
                </a:solidFill>
              </a:rPr>
              <a:t>Dear Lord,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1"/>
                </a:solidFill>
              </a:rPr>
              <a:t>We </a:t>
            </a:r>
            <a:r>
              <a:rPr lang="en-GB" dirty="0">
                <a:solidFill>
                  <a:schemeClr val="accent1"/>
                </a:solidFill>
              </a:rPr>
              <a:t>remember those who stood for love and truth,</a:t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>
                <a:solidFill>
                  <a:schemeClr val="accent1"/>
                </a:solidFill>
              </a:rPr>
              <a:t>And thank you for the sacrifice they made for me and you.</a:t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>
                <a:solidFill>
                  <a:schemeClr val="accent1"/>
                </a:solidFill>
              </a:rPr>
              <a:t>Thank you that we can now enjoy peace and learn to love not fight,</a:t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>
                <a:solidFill>
                  <a:schemeClr val="accent1"/>
                </a:solidFill>
              </a:rPr>
              <a:t>Thank you that we can now sing and play, and not be scared or hide.</a:t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>
                <a:solidFill>
                  <a:schemeClr val="accent1"/>
                </a:solidFill>
              </a:rPr>
              <a:t/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>
                <a:solidFill>
                  <a:schemeClr val="accent1"/>
                </a:solidFill>
              </a:rPr>
              <a:t>We pray for other countries where children live in fear,</a:t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>
                <a:solidFill>
                  <a:schemeClr val="accent1"/>
                </a:solidFill>
              </a:rPr>
              <a:t>And there is war and fighting and many are in tears.</a:t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>
                <a:solidFill>
                  <a:schemeClr val="accent1"/>
                </a:solidFill>
              </a:rPr>
              <a:t>Please help to make things better, and bring some peace to them.</a:t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>
                <a:solidFill>
                  <a:schemeClr val="accent1"/>
                </a:solidFill>
              </a:rPr>
              <a:t>Protect all those who try and help to make friends again.</a:t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>
                <a:solidFill>
                  <a:schemeClr val="accent1"/>
                </a:solidFill>
              </a:rPr>
              <a:t/>
            </a:r>
            <a:br>
              <a:rPr lang="en-GB" dirty="0">
                <a:solidFill>
                  <a:schemeClr val="accent1"/>
                </a:solidFill>
              </a:rPr>
            </a:br>
            <a:r>
              <a:rPr lang="en-GB" dirty="0">
                <a:solidFill>
                  <a:schemeClr val="accent1"/>
                </a:solidFill>
              </a:rPr>
              <a:t>                                                          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8" name="Content Placeholder 3" descr="imagesCAOB3KSM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4897"/>
            <a:ext cx="1295028" cy="1080119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9" name="Content Placeholder 3" descr="imagesCAOB3KSM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6908"/>
            <a:ext cx="1295028" cy="1080119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0" name="Content Placeholder 3" descr="imagesCAOB3KSM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941168"/>
            <a:ext cx="1295028" cy="1080119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1" name="Content Placeholder 3" descr="imagesCAOB3KSM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157192"/>
            <a:ext cx="1295028" cy="1080119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79660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b="1" i="1" dirty="0" smtClean="0">
                <a:solidFill>
                  <a:srgbClr val="0070C0"/>
                </a:solidFill>
              </a:rPr>
              <a:t/>
            </a:r>
            <a:br>
              <a:rPr lang="en-GB" sz="2000" b="1" i="1" dirty="0" smtClean="0">
                <a:solidFill>
                  <a:srgbClr val="0070C0"/>
                </a:solidFill>
              </a:rPr>
            </a:br>
            <a:r>
              <a:rPr lang="en-GB" sz="2000" b="1" i="1" dirty="0" smtClean="0">
                <a:solidFill>
                  <a:srgbClr val="0070C0"/>
                </a:solidFill>
              </a:rPr>
              <a:t>Challenge yourself to do 11 good deeds this week!</a:t>
            </a:r>
            <a:endParaRPr lang="en-GB" sz="2000" b="1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53761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Circle song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592</TotalTime>
  <Words>230</Words>
  <Application>Microsoft Office PowerPoint</Application>
  <PresentationFormat>On-screen Show (4:3)</PresentationFormat>
  <Paragraphs>41</Paragraphs>
  <Slides>12</Slides>
  <Notes>5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Wisdom</vt:lpstr>
      <vt:lpstr>Matthew 25:1-13</vt:lpstr>
      <vt:lpstr>Wisdom</vt:lpstr>
      <vt:lpstr>Wisdom</vt:lpstr>
      <vt:lpstr>Let us pray.</vt:lpstr>
      <vt:lpstr>Remembrance Day</vt:lpstr>
      <vt:lpstr>Let us pray.</vt:lpstr>
      <vt:lpstr> Challenge yourself to do 11 good deeds this week!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50</cp:revision>
  <dcterms:created xsi:type="dcterms:W3CDTF">2017-04-26T10:13:58Z</dcterms:created>
  <dcterms:modified xsi:type="dcterms:W3CDTF">2020-11-11T14:29:58Z</dcterms:modified>
</cp:coreProperties>
</file>