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71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3447E997-E88B-437F-ABAA-6220837A3B8B}">
  <a:tblStyle styleId="{3447E997-E88B-437F-ABAA-6220837A3B8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2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g279955a40ae_0_8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4" name="Google Shape;744;g279955a40ae_0_8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8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9" name="Google Shape;749;g279955a40ae_0_8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0" name="Google Shape;750;g279955a40ae_0_8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4" name="Google Shape;754;g28313f482dc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5" name="Google Shape;755;g28313f482dc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8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g28313f482d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0" name="Google Shape;760;g28313f482d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6" name="Shape 7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Google Shape;767;g28313f482dc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8" name="Google Shape;768;g28313f482dc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4" name="Shape 7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" name="Google Shape;775;g279955a40ae_0_8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6" name="Google Shape;776;g279955a40ae_0_8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3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Google Shape;784;g28489d11d8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5" name="Google Shape;785;g28489d11d8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3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" name="Google Shape;794;g28313f482dc_0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5" name="Google Shape;795;g28313f482dc_0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6" name="Shape 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7" name="Google Shape;837;g28313f482dc_0_1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" name="Google Shape;838;g28313f482dc_0_1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4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" name="Google Shape;885;g28704434f59_1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6" name="Google Shape;886;g28704434f59_1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3" name="Shape 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" name="Google Shape;974;g1e812f6f1a5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5" name="Google Shape;975;g1e812f6f1a5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7" name="Shape 10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Google Shape;1058;g28313f482dc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9" name="Google Shape;1059;g28313f482dc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0" name="Shape 10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1" name="Google Shape;1071;g28313f482dc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2" name="Google Shape;1072;g28313f482dc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1" name="Shape 10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2" name="Google Shape;1082;g1e812f6f1a5_0_2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3" name="Google Shape;1083;g1e812f6f1a5_0_2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3" name="Shape 1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4" name="Google Shape;1114;g28313f482dc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5" name="Google Shape;1115;g28313f482dc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2" name="Shape 1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3" name="Google Shape;1123;g28313f482dc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4" name="Google Shape;1124;g28313f482dc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0" name="Shape 1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1" name="Google Shape;1201;g1e812f6f1a5_0_5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2" name="Google Shape;1202;g1e812f6f1a5_0_5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4" name="Shape 1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5" name="Google Shape;1285;g1e812f6f1a5_0_7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6" name="Google Shape;1286;g1e812f6f1a5_0_7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8" name="Shape 1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9" name="Google Shape;1369;g1e812f6f1a5_0_8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0" name="Google Shape;1370;g1e812f6f1a5_0_8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3" name="Shape 1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" name="Google Shape;1454;g1e812f6f1a5_0_3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5" name="Google Shape;1455;g1e812f6f1a5_0_3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3" name="Shape 1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4" name="Google Shape;1524;g1e812f6f1a5_0_12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5" name="Google Shape;1525;g1e812f6f1a5_0_12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5" name="Shape 1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" name="Google Shape;1566;g1e812f6f1a5_0_11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7" name="Google Shape;1567;g1e812f6f1a5_0_11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9" name="Shape 1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" name="Google Shape;1640;g1e812f6f1a5_0_22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1" name="Google Shape;1641;g1e812f6f1a5_0_22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9" name="Shape 1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0" name="Google Shape;1660;g1e812f6f1a5_0_15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1" name="Google Shape;1661;g1e812f6f1a5_0_15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4" name="Shape 1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5" name="Google Shape;1745;g1e812f6f1a5_0_23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6" name="Google Shape;1746;g1e812f6f1a5_0_23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6" name="Shape 1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7" name="Google Shape;1787;g1e812f6f1a5_0_3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8" name="Google Shape;1788;g1e812f6f1a5_0_3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5" name="Shape 1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6" name="Google Shape;1796;g1e812f6f1a5_0_4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7" name="Google Shape;1797;g1e812f6f1a5_0_4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9" name="Shape 1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0" name="Google Shape;1830;g1e812f6f1a5_0_17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1" name="Google Shape;1831;g1e812f6f1a5_0_17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8" name="Shape 18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9" name="Google Shape;1869;g1e812f6f1a5_0_18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0" name="Google Shape;1870;g1e812f6f1a5_0_18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9" name="Shape 18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0" name="Google Shape;1900;g1e812f6f1a5_0_18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1" name="Google Shape;1901;g1e812f6f1a5_0_18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1" name="Shape 1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2" name="Google Shape;1912;g1e812f6f1a5_0_19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3" name="Google Shape;1913;g1e812f6f1a5_0_19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3" name="Shape 1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4" name="Google Shape;1924;g1e812f6f1a5_0_19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5" name="Google Shape;1925;g1e812f6f1a5_0_19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6" name="Shape 19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7" name="Google Shape;1937;g1e812f6f1a5_0_2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8" name="Google Shape;1938;g1e812f6f1a5_0_2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7" name="Shape 1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8" name="Google Shape;1988;g1e812f6f1a5_0_21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9" name="Google Shape;1989;g1e812f6f1a5_0_21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2" name="Shape 2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3" name="Google Shape;2013;g1e812f6f1a5_0_20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4" name="Google Shape;2014;g1e812f6f1a5_0_20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4" name="Shape 20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5" name="Google Shape;2025;g1e812f6f1a5_0_20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26" name="Google Shape;2026;g1e812f6f1a5_0_20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1" name="Shape 20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2" name="Google Shape;2082;g1e812f6f1a5_0_22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3" name="Google Shape;2083;g1e812f6f1a5_0_22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2" name="Shape 2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3" name="Google Shape;2113;g1e812f6f1a5_0_21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4" name="Google Shape;2114;g1e812f6f1a5_0_21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1" name="Shape 2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2" name="Google Shape;2132;g279955a40ae_0_8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3" name="Google Shape;2133;g279955a40ae_0_8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7" name="Shape 2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8" name="Google Shape;2138;g279955a40ae_0_8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39" name="Google Shape;2139;g279955a40ae_0_8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8.png"/><Relationship Id="rId5" Type="http://schemas.openxmlformats.org/officeDocument/2006/relationships/image" Target="../media/image3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1.png"/><Relationship Id="rId4" Type="http://schemas.openxmlformats.org/officeDocument/2006/relationships/image" Target="../media/image9.png"/><Relationship Id="rId5" Type="http://schemas.openxmlformats.org/officeDocument/2006/relationships/image" Target="../media/image14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11.png"/><Relationship Id="rId5" Type="http://schemas.openxmlformats.org/officeDocument/2006/relationships/image" Target="../media/image13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15.png"/><Relationship Id="rId4" Type="http://schemas.openxmlformats.org/officeDocument/2006/relationships/image" Target="../media/image2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8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9.png"/><Relationship Id="rId3" Type="http://schemas.openxmlformats.org/officeDocument/2006/relationships/image" Target="../media/image22.png"/><Relationship Id="rId4" Type="http://schemas.openxmlformats.org/officeDocument/2006/relationships/image" Target="../media/image17.png"/><Relationship Id="rId5" Type="http://schemas.openxmlformats.org/officeDocument/2006/relationships/image" Target="../media/image23.png"/><Relationship Id="rId6" Type="http://schemas.openxmlformats.org/officeDocument/2006/relationships/image" Target="../media/image20.png"/><Relationship Id="rId7" Type="http://schemas.openxmlformats.org/officeDocument/2006/relationships/image" Target="../media/image24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1.png"/><Relationship Id="rId3" Type="http://schemas.openxmlformats.org/officeDocument/2006/relationships/image" Target="../media/image25.png"/><Relationship Id="rId4" Type="http://schemas.openxmlformats.org/officeDocument/2006/relationships/image" Target="../media/image93.png"/><Relationship Id="rId5" Type="http://schemas.openxmlformats.org/officeDocument/2006/relationships/image" Target="../media/image27.png"/><Relationship Id="rId6" Type="http://schemas.openxmlformats.org/officeDocument/2006/relationships/image" Target="../media/image31.png"/><Relationship Id="rId7" Type="http://schemas.openxmlformats.org/officeDocument/2006/relationships/image" Target="../media/image16.pn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9.png"/><Relationship Id="rId3" Type="http://schemas.openxmlformats.org/officeDocument/2006/relationships/image" Target="../media/image93.png"/><Relationship Id="rId4" Type="http://schemas.openxmlformats.org/officeDocument/2006/relationships/image" Target="../media/image21.png"/><Relationship Id="rId9" Type="http://schemas.openxmlformats.org/officeDocument/2006/relationships/image" Target="../media/image16.png"/><Relationship Id="rId5" Type="http://schemas.openxmlformats.org/officeDocument/2006/relationships/image" Target="../media/image25.png"/><Relationship Id="rId6" Type="http://schemas.openxmlformats.org/officeDocument/2006/relationships/image" Target="../media/image33.png"/><Relationship Id="rId7" Type="http://schemas.openxmlformats.org/officeDocument/2006/relationships/image" Target="../media/image27.png"/><Relationship Id="rId8" Type="http://schemas.openxmlformats.org/officeDocument/2006/relationships/image" Target="../media/image31.pn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9.png"/><Relationship Id="rId3" Type="http://schemas.openxmlformats.org/officeDocument/2006/relationships/image" Target="../media/image93.png"/><Relationship Id="rId4" Type="http://schemas.openxmlformats.org/officeDocument/2006/relationships/image" Target="../media/image30.png"/><Relationship Id="rId11" Type="http://schemas.openxmlformats.org/officeDocument/2006/relationships/image" Target="../media/image16.png"/><Relationship Id="rId10" Type="http://schemas.openxmlformats.org/officeDocument/2006/relationships/image" Target="../media/image40.png"/><Relationship Id="rId9" Type="http://schemas.openxmlformats.org/officeDocument/2006/relationships/image" Target="../media/image31.png"/><Relationship Id="rId5" Type="http://schemas.openxmlformats.org/officeDocument/2006/relationships/image" Target="../media/image21.png"/><Relationship Id="rId6" Type="http://schemas.openxmlformats.org/officeDocument/2006/relationships/image" Target="../media/image25.png"/><Relationship Id="rId7" Type="http://schemas.openxmlformats.org/officeDocument/2006/relationships/image" Target="../media/image33.png"/><Relationship Id="rId8" Type="http://schemas.openxmlformats.org/officeDocument/2006/relationships/image" Target="../media/image27.pn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6.png"/><Relationship Id="rId3" Type="http://schemas.openxmlformats.org/officeDocument/2006/relationships/image" Target="../media/image34.pn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34.png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34.png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34.pn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6.png"/><Relationship Id="rId3" Type="http://schemas.openxmlformats.org/officeDocument/2006/relationships/image" Target="../media/image34.png"/><Relationship Id="rId4" Type="http://schemas.openxmlformats.org/officeDocument/2006/relationships/image" Target="../media/image41.png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34.png"/><Relationship Id="rId4" Type="http://schemas.openxmlformats.org/officeDocument/2006/relationships/image" Target="../media/image41.png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34.png"/><Relationship Id="rId4" Type="http://schemas.openxmlformats.org/officeDocument/2006/relationships/image" Target="../media/image41.png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34.png"/><Relationship Id="rId4" Type="http://schemas.openxmlformats.org/officeDocument/2006/relationships/image" Target="../media/image41.png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3.png"/><Relationship Id="rId3" Type="http://schemas.openxmlformats.org/officeDocument/2006/relationships/image" Target="../media/image36.png"/><Relationship Id="rId4" Type="http://schemas.openxmlformats.org/officeDocument/2006/relationships/image" Target="../media/image41.png"/><Relationship Id="rId5" Type="http://schemas.openxmlformats.org/officeDocument/2006/relationships/image" Target="../media/image42.png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6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6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6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6.png"/><Relationship Id="rId3" Type="http://schemas.openxmlformats.org/officeDocument/2006/relationships/image" Target="../media/image41.png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1.png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1.png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1.png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6.png"/><Relationship Id="rId3" Type="http://schemas.openxmlformats.org/officeDocument/2006/relationships/image" Target="../media/image45.png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5.png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5.png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5.png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6.png"/><Relationship Id="rId3" Type="http://schemas.openxmlformats.org/officeDocument/2006/relationships/image" Target="../media/image46.png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5.png"/><Relationship Id="rId3" Type="http://schemas.openxmlformats.org/officeDocument/2006/relationships/image" Target="../media/image46.png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7.png"/><Relationship Id="rId3" Type="http://schemas.openxmlformats.org/officeDocument/2006/relationships/image" Target="../media/image46.png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9.png"/><Relationship Id="rId3" Type="http://schemas.openxmlformats.org/officeDocument/2006/relationships/image" Target="../media/image46.png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8.png"/></Relationships>
</file>

<file path=ppt/slideLayouts/_rels/slideLayout6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English" showMasterSp="0">
  <p:cSld name="Title Slide 2_1">
    <p:bg>
      <p:bgPr>
        <a:solidFill>
          <a:srgbClr val="BEF2BD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English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23850" y="810000"/>
            <a:ext cx="54507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890225" y="4327975"/>
            <a:ext cx="59862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14" name="Google Shape;1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6;p2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  <p:extLst>
    <p:ext uri="{DCECCB84-F9BA-43D5-87BE-67443E8EF086}">
      <p15:sldGuideLst>
        <p15:guide id="1" orient="horz" pos="2867">
          <p15:clr>
            <a:srgbClr val="E46962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aths" showMasterSp="0">
  <p:cSld name="Title Slide 2_1_1">
    <p:bg>
      <p:bgPr>
        <a:solidFill>
          <a:srgbClr val="BEF2BD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Google Shape;18;p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Maths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" name="Google Shape;21;p3"/>
          <p:cNvSpPr txBox="1"/>
          <p:nvPr>
            <p:ph idx="1" type="subTitle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22" name="Google Shape;2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3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24" name="Google Shape;24;p3"/>
          <p:cNvPicPr preferRelativeResize="0"/>
          <p:nvPr/>
        </p:nvPicPr>
        <p:blipFill rotWithShape="1">
          <a:blip r:embed="rId4">
            <a:alphaModFix/>
          </a:blip>
          <a:srcRect b="0" l="6209" r="6209" t="0"/>
          <a:stretch/>
        </p:blipFill>
        <p:spPr>
          <a:xfrm>
            <a:off x="324000" y="4008600"/>
            <a:ext cx="707200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Geography" showMasterSp="0">
  <p:cSld name="Title Slide 2_1_1_1">
    <p:bg>
      <p:bgPr>
        <a:solidFill>
          <a:srgbClr val="BEF2BD"/>
        </a:solid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4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1259825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4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Geography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" name="Google Shape;30;p4"/>
          <p:cNvSpPr txBox="1"/>
          <p:nvPr>
            <p:ph idx="1" type="subTitle"/>
          </p:nvPr>
        </p:nvSpPr>
        <p:spPr>
          <a:xfrm>
            <a:off x="890225" y="4327975"/>
            <a:ext cx="59976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31" name="Google Shape;31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History" showMasterSp="0">
  <p:cSld name="Title Slide 2_1_1_1_1">
    <p:bg>
      <p:bgPr>
        <a:solidFill>
          <a:srgbClr val="BEF2BD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5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5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History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" name="Google Shape;37;p5"/>
          <p:cNvSpPr txBox="1"/>
          <p:nvPr>
            <p:ph idx="1" type="subTitle"/>
          </p:nvPr>
        </p:nvSpPr>
        <p:spPr>
          <a:xfrm>
            <a:off x="890225" y="4327975"/>
            <a:ext cx="58041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38" name="Google Shape;38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5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40" name="Google Shape;40;p5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41" name="Google Shape;41;p5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" name="Google Shape;42;p5"/>
            <p:cNvSpPr/>
            <p:nvPr/>
          </p:nvSpPr>
          <p:spPr>
            <a:xfrm>
              <a:off x="6860400" y="1205850"/>
              <a:ext cx="1959600" cy="13659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43" name="Google Shape;43;p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78432">
              <a:off x="7001357" y="1317070"/>
              <a:ext cx="1677682" cy="114346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Music" showMasterSp="0">
  <p:cSld name="Title Slide 2_1_1_1_1_1">
    <p:bg>
      <p:bgPr>
        <a:solidFill>
          <a:srgbClr val="BEF2BD"/>
        </a:solidFill>
      </p:bgPr>
    </p:bg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6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7" name="Google Shape;47;p6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Music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" name="Google Shape;48;p6"/>
          <p:cNvSpPr txBox="1"/>
          <p:nvPr>
            <p:ph idx="1" type="subTitle"/>
          </p:nvPr>
        </p:nvSpPr>
        <p:spPr>
          <a:xfrm>
            <a:off x="890225" y="4327975"/>
            <a:ext cx="57870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49" name="Google Shape;4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6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1" name="Google Shape;51;p6"/>
          <p:cNvPicPr preferRelativeResize="0"/>
          <p:nvPr/>
        </p:nvPicPr>
        <p:blipFill rotWithShape="1">
          <a:blip r:embed="rId4">
            <a:alphaModFix/>
          </a:blip>
          <a:srcRect b="0" l="6209" r="6209" t="0"/>
          <a:stretch/>
        </p:blipFill>
        <p:spPr>
          <a:xfrm>
            <a:off x="324000" y="4008600"/>
            <a:ext cx="661625" cy="12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Science" showMasterSp="0">
  <p:cSld name="Title Slide 2_1_1_1_1_1_1">
    <p:bg>
      <p:bgPr>
        <a:solidFill>
          <a:srgbClr val="BEF2BD"/>
        </a:solidFill>
      </p:bgPr>
    </p:bg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Science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" name="Google Shape;55;p7"/>
          <p:cNvSpPr txBox="1"/>
          <p:nvPr>
            <p:ph idx="1" type="subTitle"/>
          </p:nvPr>
        </p:nvSpPr>
        <p:spPr>
          <a:xfrm>
            <a:off x="890225" y="4327975"/>
            <a:ext cx="57927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56" name="Google Shape;56;p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7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pic>
        <p:nvPicPr>
          <p:cNvPr id="58" name="Google Shape;58;p7"/>
          <p:cNvPicPr preferRelativeResize="0"/>
          <p:nvPr/>
        </p:nvPicPr>
        <p:blipFill rotWithShape="1">
          <a:blip r:embed="rId3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7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60" name="Google Shape;60;p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" name="Google Shape;61;p7"/>
            <p:cNvSpPr/>
            <p:nvPr/>
          </p:nvSpPr>
          <p:spPr>
            <a:xfrm>
              <a:off x="6860400" y="869975"/>
              <a:ext cx="1959600" cy="20070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62" name="Google Shape;62;p7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11816">
              <a:off x="7083000" y="1110274"/>
              <a:ext cx="1514398" cy="1526398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Biology" showMasterSp="0">
  <p:cSld name="Title Slide 2_1_1_1_1_1_1_1">
    <p:bg>
      <p:bgPr>
        <a:solidFill>
          <a:srgbClr val="BEF2BD"/>
        </a:solid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Google Shape;64;p8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8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7" name="Google Shape;67;p8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Biology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" name="Google Shape;68;p8"/>
          <p:cNvSpPr txBox="1"/>
          <p:nvPr>
            <p:ph idx="1" type="subTitle"/>
          </p:nvPr>
        </p:nvSpPr>
        <p:spPr>
          <a:xfrm>
            <a:off x="890225" y="4327975"/>
            <a:ext cx="57756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69" name="Google Shape;6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8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Physics" showMasterSp="0">
  <p:cSld name="Title Slide 2_1_1_1_1_1_1_1_1">
    <p:bg>
      <p:bgPr>
        <a:solidFill>
          <a:srgbClr val="BEF2BD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9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859400" cy="127996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9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4" name="Google Shape;74;p9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Physics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5" name="Google Shape;75;p9"/>
          <p:cNvSpPr txBox="1"/>
          <p:nvPr>
            <p:ph idx="1" type="subTitle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76" name="Google Shape;76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9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  <p:grpSp>
        <p:nvGrpSpPr>
          <p:cNvPr id="78" name="Google Shape;78;p9"/>
          <p:cNvGrpSpPr/>
          <p:nvPr/>
        </p:nvGrpSpPr>
        <p:grpSpPr>
          <a:xfrm>
            <a:off x="6156975" y="0"/>
            <a:ext cx="2987025" cy="3854074"/>
            <a:chOff x="6156975" y="0"/>
            <a:chExt cx="2987025" cy="3854074"/>
          </a:xfrm>
        </p:grpSpPr>
        <p:pic>
          <p:nvPicPr>
            <p:cNvPr id="79" name="Google Shape;79;p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6156975" y="0"/>
              <a:ext cx="2987025" cy="38540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0" name="Google Shape;80;p9"/>
            <p:cNvSpPr/>
            <p:nvPr/>
          </p:nvSpPr>
          <p:spPr>
            <a:xfrm>
              <a:off x="6898050" y="839288"/>
              <a:ext cx="1959600" cy="2354700"/>
            </a:xfrm>
            <a:prstGeom prst="roundRect">
              <a:avLst>
                <a:gd fmla="val 16667" name="adj"/>
              </a:avLst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81" name="Google Shape;81;p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 rot="-384492">
              <a:off x="7235674" y="1037850"/>
              <a:ext cx="1204851" cy="1957577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0 Title slide - Chemistry" showMasterSp="0">
  <p:cSld name="Title Slide 2_1_1_1_1_1_1_1_1_1">
    <p:bg>
      <p:bgPr>
        <a:solidFill>
          <a:srgbClr val="BEF2BD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0"/>
          <p:cNvPicPr preferRelativeResize="0"/>
          <p:nvPr/>
        </p:nvPicPr>
        <p:blipFill rotWithShape="1">
          <a:blip r:embed="rId2">
            <a:alphaModFix/>
          </a:blip>
          <a:srcRect b="0" l="6209" r="6209" t="0"/>
          <a:stretch/>
        </p:blipFill>
        <p:spPr>
          <a:xfrm>
            <a:off x="324000" y="4008600"/>
            <a:ext cx="1117400" cy="1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56975" y="0"/>
            <a:ext cx="2987025" cy="3854074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0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800"/>
              <a:buFont typeface="Lexend"/>
              <a:buNone/>
              <a:defRPr sz="3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86" name="Google Shape;86;p10"/>
          <p:cNvSpPr txBox="1"/>
          <p:nvPr/>
        </p:nvSpPr>
        <p:spPr>
          <a:xfrm>
            <a:off x="323850" y="3781525"/>
            <a:ext cx="18609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Chemistry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" name="Google Shape;87;p10"/>
          <p:cNvSpPr txBox="1"/>
          <p:nvPr>
            <p:ph idx="1" type="subTitle"/>
          </p:nvPr>
        </p:nvSpPr>
        <p:spPr>
          <a:xfrm>
            <a:off x="890225" y="4327975"/>
            <a:ext cx="5855100" cy="6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None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200"/>
              <a:buNone/>
              <a:defRPr sz="1200"/>
            </a:lvl9pPr>
          </a:lstStyle>
          <a:p/>
        </p:txBody>
      </p:sp>
      <p:pic>
        <p:nvPicPr>
          <p:cNvPr id="88" name="Google Shape;88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690424" y="4098434"/>
            <a:ext cx="1052750" cy="482825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0"/>
          <p:cNvSpPr txBox="1"/>
          <p:nvPr/>
        </p:nvSpPr>
        <p:spPr>
          <a:xfrm>
            <a:off x="323850" y="4321250"/>
            <a:ext cx="528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 Light"/>
                <a:ea typeface="Lexend Light"/>
                <a:cs typeface="Lexend Light"/>
                <a:sym typeface="Lexend Light"/>
              </a:rPr>
              <a:t>Unit:</a:t>
            </a:r>
            <a:endParaRPr sz="1800">
              <a:latin typeface="Lexend Light"/>
              <a:ea typeface="Lexend Light"/>
              <a:cs typeface="Lexend Light"/>
              <a:sym typeface="Lexend Light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1 Outcome">
  <p:cSld name="CUSTOM_5">
    <p:bg>
      <p:bgPr>
        <a:solidFill>
          <a:srgbClr val="BEF2BD"/>
        </a:solidFill>
      </p:bgPr>
    </p:bg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3225" y="13883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1"/>
          <p:cNvSpPr txBox="1"/>
          <p:nvPr/>
        </p:nvSpPr>
        <p:spPr>
          <a:xfrm>
            <a:off x="325207" y="454765"/>
            <a:ext cx="45756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latin typeface="Lexend"/>
                <a:ea typeface="Lexend"/>
                <a:cs typeface="Lexend"/>
                <a:sym typeface="Lexend"/>
              </a:rPr>
              <a:t>Outcome</a:t>
            </a:r>
            <a:endParaRPr b="1" sz="2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1"/>
          <p:cNvSpPr txBox="1"/>
          <p:nvPr>
            <p:ph idx="1" type="subTitle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2 Hidden guidance slide">
  <p:cSld name="CUSTOM_1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2"/>
          <p:cNvSpPr txBox="1"/>
          <p:nvPr/>
        </p:nvSpPr>
        <p:spPr>
          <a:xfrm>
            <a:off x="177375" y="724875"/>
            <a:ext cx="4241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Oak’s lessons are structured around </a:t>
            </a:r>
            <a:r>
              <a:rPr b="1" lang="en-GB" sz="1200">
                <a:latin typeface="Lexend"/>
                <a:ea typeface="Lexend"/>
                <a:cs typeface="Lexend"/>
                <a:sym typeface="Lexend"/>
              </a:rPr>
              <a:t>learning cycles</a:t>
            </a:r>
            <a:r>
              <a:rPr i="1" lang="en-GB" sz="1200">
                <a:latin typeface="Lexend"/>
                <a:ea typeface="Lexend"/>
                <a:cs typeface="Lexend"/>
                <a:sym typeface="Lexend"/>
              </a:rPr>
              <a:t>.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These are indicated through colour in the slide deck: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2"/>
          <p:cNvSpPr txBox="1"/>
          <p:nvPr/>
        </p:nvSpPr>
        <p:spPr>
          <a:xfrm>
            <a:off x="177375" y="248475"/>
            <a:ext cx="4241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Oak’s lesson structure</a:t>
            </a:r>
            <a:endParaRPr b="1"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7" name="Google Shape;97;p12"/>
          <p:cNvSpPr txBox="1"/>
          <p:nvPr/>
        </p:nvSpPr>
        <p:spPr>
          <a:xfrm>
            <a:off x="4825725" y="248475"/>
            <a:ext cx="4012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Useful links</a:t>
            </a:r>
            <a:endParaRPr b="1"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8" name="Google Shape;98;p12"/>
          <p:cNvSpPr txBox="1"/>
          <p:nvPr/>
        </p:nvSpPr>
        <p:spPr>
          <a:xfrm>
            <a:off x="177375" y="3053550"/>
            <a:ext cx="4207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Each</a:t>
            </a:r>
            <a:r>
              <a:rPr b="1" lang="en-GB" sz="1200">
                <a:latin typeface="Lexend"/>
                <a:ea typeface="Lexend"/>
                <a:cs typeface="Lexend"/>
                <a:sym typeface="Lexend"/>
              </a:rPr>
              <a:t> learning cycle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covers several phases: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" name="Google Shape;99;p12"/>
          <p:cNvSpPr txBox="1"/>
          <p:nvPr/>
        </p:nvSpPr>
        <p:spPr>
          <a:xfrm>
            <a:off x="4825725" y="724875"/>
            <a:ext cx="4012800" cy="92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Advice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on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                                         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to </a:t>
            </a:r>
            <a:r>
              <a:rPr lang="en-GB" sz="1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bring the lesson to life in your classroom and</a:t>
            </a:r>
            <a:r>
              <a:rPr lang="en-GB" sz="1200">
                <a:latin typeface="Lexend"/>
                <a:ea typeface="Lexend"/>
                <a:cs typeface="Lexend"/>
                <a:sym typeface="Lexend"/>
              </a:rPr>
              <a:t> best fit the needs of your pupils.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00" name="Google Shape;100;p12"/>
          <p:cNvGrpSpPr/>
          <p:nvPr/>
        </p:nvGrpSpPr>
        <p:grpSpPr>
          <a:xfrm>
            <a:off x="2498516" y="1415817"/>
            <a:ext cx="1745270" cy="1430724"/>
            <a:chOff x="2642961" y="1644312"/>
            <a:chExt cx="1454634" cy="1195657"/>
          </a:xfrm>
        </p:grpSpPr>
        <p:pic>
          <p:nvPicPr>
            <p:cNvPr id="101" name="Google Shape;101;p12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2642975" y="1644312"/>
              <a:ext cx="1454621" cy="287396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02" name="Google Shape;102;p1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642975" y="1936215"/>
              <a:ext cx="1454618" cy="287940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03" name="Google Shape;103;p1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642965" y="2251391"/>
              <a:ext cx="1454621" cy="284581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  <p:pic>
          <p:nvPicPr>
            <p:cNvPr id="104" name="Google Shape;104;p1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642961" y="2563206"/>
              <a:ext cx="1454620" cy="276764"/>
            </a:xfrm>
            <a:prstGeom prst="rect">
              <a:avLst/>
            </a:prstGeom>
            <a:noFill/>
            <a:ln>
              <a:noFill/>
            </a:ln>
            <a:effectLst>
              <a:outerShdw blurRad="57150" rotWithShape="0" algn="bl" dir="5400000" dist="19050">
                <a:srgbClr val="000000">
                  <a:alpha val="50000"/>
                </a:srgbClr>
              </a:outerShdw>
            </a:effectLst>
          </p:spPr>
        </p:pic>
      </p:grpSp>
      <p:pic>
        <p:nvPicPr>
          <p:cNvPr id="105" name="Google Shape;105;p12"/>
          <p:cNvPicPr preferRelativeResize="0"/>
          <p:nvPr/>
        </p:nvPicPr>
        <p:blipFill rotWithShape="1">
          <a:blip r:embed="rId6">
            <a:alphaModFix/>
          </a:blip>
          <a:srcRect b="5222" l="3910" r="0" t="0"/>
          <a:stretch/>
        </p:blipFill>
        <p:spPr>
          <a:xfrm>
            <a:off x="1252313" y="3417350"/>
            <a:ext cx="2057336" cy="11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46350" y="1549488"/>
            <a:ext cx="2057324" cy="1163398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 Keywords (3)">
  <p:cSld name="CUSTOM_3_1"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9" name="Google Shape;109;p13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3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3"/>
          <p:cNvSpPr txBox="1"/>
          <p:nvPr>
            <p:ph idx="1" type="subTitle"/>
          </p:nvPr>
        </p:nvSpPr>
        <p:spPr>
          <a:xfrm>
            <a:off x="323994" y="993640"/>
            <a:ext cx="7215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2" name="Google Shape;112;p13"/>
          <p:cNvSpPr txBox="1"/>
          <p:nvPr>
            <p:ph idx="2" type="subTitle"/>
          </p:nvPr>
        </p:nvSpPr>
        <p:spPr>
          <a:xfrm>
            <a:off x="323994" y="2238730"/>
            <a:ext cx="7215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3" name="Google Shape;113;p13"/>
          <p:cNvSpPr txBox="1"/>
          <p:nvPr>
            <p:ph idx="3" type="subTitle"/>
          </p:nvPr>
        </p:nvSpPr>
        <p:spPr>
          <a:xfrm>
            <a:off x="323994" y="3483820"/>
            <a:ext cx="7215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0.1 Keywords definitions (3)">
  <p:cSld name="CUSTOM_3_1_1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4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6" name="Google Shape;116;p14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4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4"/>
          <p:cNvSpPr txBox="1"/>
          <p:nvPr>
            <p:ph idx="1" type="subTitle"/>
          </p:nvPr>
        </p:nvSpPr>
        <p:spPr>
          <a:xfrm>
            <a:off x="324000" y="993650"/>
            <a:ext cx="8496000" cy="544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19" name="Google Shape;119;p14"/>
          <p:cNvSpPr txBox="1"/>
          <p:nvPr>
            <p:ph idx="2" type="subTitle"/>
          </p:nvPr>
        </p:nvSpPr>
        <p:spPr>
          <a:xfrm>
            <a:off x="324001" y="2238725"/>
            <a:ext cx="84960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0" name="Google Shape;120;p14"/>
          <p:cNvSpPr txBox="1"/>
          <p:nvPr>
            <p:ph idx="3" type="subTitle"/>
          </p:nvPr>
        </p:nvSpPr>
        <p:spPr>
          <a:xfrm>
            <a:off x="324001" y="3483825"/>
            <a:ext cx="84960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None/>
              <a:defRPr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1 Keyword (4)">
  <p:cSld name="CUSTOM_27_1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3" name="Google Shape;123;p15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5"/>
          <p:cNvSpPr txBox="1"/>
          <p:nvPr>
            <p:ph idx="1" type="subTitle"/>
          </p:nvPr>
        </p:nvSpPr>
        <p:spPr>
          <a:xfrm>
            <a:off x="324000" y="908475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5" name="Google Shape;125;p15"/>
          <p:cNvSpPr txBox="1"/>
          <p:nvPr>
            <p:ph idx="2" type="subTitle"/>
          </p:nvPr>
        </p:nvSpPr>
        <p:spPr>
          <a:xfrm>
            <a:off x="324000" y="1905625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6" name="Google Shape;126;p15"/>
          <p:cNvSpPr txBox="1"/>
          <p:nvPr>
            <p:ph idx="3" type="subTitle"/>
          </p:nvPr>
        </p:nvSpPr>
        <p:spPr>
          <a:xfrm>
            <a:off x="324000" y="2897675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7" name="Google Shape;127;p15"/>
          <p:cNvSpPr txBox="1"/>
          <p:nvPr>
            <p:ph idx="4" type="subTitle"/>
          </p:nvPr>
        </p:nvSpPr>
        <p:spPr>
          <a:xfrm>
            <a:off x="324000" y="3887250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b="1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200"/>
              <a:buFont typeface="Lexend"/>
              <a:buNone/>
              <a:defRPr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28" name="Google Shape;128;p15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1.1 Keyword definitions (4)">
  <p:cSld name="CUSTOM_27_1_2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6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1" name="Google Shape;131;p16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6"/>
          <p:cNvSpPr txBox="1"/>
          <p:nvPr>
            <p:ph idx="1" type="subTitle"/>
          </p:nvPr>
        </p:nvSpPr>
        <p:spPr>
          <a:xfrm>
            <a:off x="324000" y="90847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3" name="Google Shape;133;p16"/>
          <p:cNvSpPr txBox="1"/>
          <p:nvPr>
            <p:ph idx="2" type="subTitle"/>
          </p:nvPr>
        </p:nvSpPr>
        <p:spPr>
          <a:xfrm>
            <a:off x="324000" y="190562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4" name="Google Shape;134;p16"/>
          <p:cNvSpPr txBox="1"/>
          <p:nvPr>
            <p:ph idx="3" type="subTitle"/>
          </p:nvPr>
        </p:nvSpPr>
        <p:spPr>
          <a:xfrm>
            <a:off x="324000" y="289767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5" name="Google Shape;135;p16"/>
          <p:cNvSpPr txBox="1"/>
          <p:nvPr>
            <p:ph idx="4" type="subTitle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36" name="Google Shape;136;p16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2 Keywords (5)">
  <p:cSld name="CUSTOM_27_1_1"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9" name="Google Shape;139;p17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7"/>
          <p:cNvSpPr txBox="1"/>
          <p:nvPr>
            <p:ph idx="1" type="subTitle"/>
          </p:nvPr>
        </p:nvSpPr>
        <p:spPr>
          <a:xfrm>
            <a:off x="324000" y="744038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1" name="Google Shape;141;p17"/>
          <p:cNvSpPr txBox="1"/>
          <p:nvPr>
            <p:ph idx="2" type="subTitle"/>
          </p:nvPr>
        </p:nvSpPr>
        <p:spPr>
          <a:xfrm>
            <a:off x="324000" y="1588788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2" name="Google Shape;142;p17"/>
          <p:cNvSpPr txBox="1"/>
          <p:nvPr>
            <p:ph idx="3" type="subTitle"/>
          </p:nvPr>
        </p:nvSpPr>
        <p:spPr>
          <a:xfrm>
            <a:off x="324000" y="2428437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3" name="Google Shape;143;p17"/>
          <p:cNvSpPr txBox="1"/>
          <p:nvPr>
            <p:ph idx="4" type="subTitle"/>
          </p:nvPr>
        </p:nvSpPr>
        <p:spPr>
          <a:xfrm>
            <a:off x="324000" y="3265613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4" name="Google Shape;144;p17"/>
          <p:cNvSpPr txBox="1"/>
          <p:nvPr>
            <p:ph idx="5" type="subTitle"/>
          </p:nvPr>
        </p:nvSpPr>
        <p:spPr>
          <a:xfrm>
            <a:off x="324000" y="4103813"/>
            <a:ext cx="72159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b="1"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45" name="Google Shape;145;p17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2.1 Keywords definitions (5)">
  <p:cSld name="CUSTOM_27_1_1_1"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8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8" name="Google Shape;148;p18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8"/>
          <p:cNvSpPr txBox="1"/>
          <p:nvPr>
            <p:ph idx="1" type="subTitle"/>
          </p:nvPr>
        </p:nvSpPr>
        <p:spPr>
          <a:xfrm>
            <a:off x="324000" y="744050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0" name="Google Shape;150;p18"/>
          <p:cNvSpPr txBox="1"/>
          <p:nvPr>
            <p:ph idx="2" type="subTitle"/>
          </p:nvPr>
        </p:nvSpPr>
        <p:spPr>
          <a:xfrm>
            <a:off x="324000" y="1588800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1" name="Google Shape;151;p18"/>
          <p:cNvSpPr txBox="1"/>
          <p:nvPr>
            <p:ph idx="3" type="subTitle"/>
          </p:nvPr>
        </p:nvSpPr>
        <p:spPr>
          <a:xfrm>
            <a:off x="324000" y="242842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/>
        </p:txBody>
      </p:sp>
      <p:sp>
        <p:nvSpPr>
          <p:cNvPr id="152" name="Google Shape;152;p18"/>
          <p:cNvSpPr txBox="1"/>
          <p:nvPr>
            <p:ph idx="4" type="subTitle"/>
          </p:nvPr>
        </p:nvSpPr>
        <p:spPr>
          <a:xfrm>
            <a:off x="324000" y="326562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>
                <a:solidFill>
                  <a:srgbClr val="282828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9pPr>
          </a:lstStyle>
          <a:p/>
        </p:txBody>
      </p:sp>
      <p:sp>
        <p:nvSpPr>
          <p:cNvPr id="153" name="Google Shape;153;p18"/>
          <p:cNvSpPr txBox="1"/>
          <p:nvPr>
            <p:ph idx="5" type="subTitle"/>
          </p:nvPr>
        </p:nvSpPr>
        <p:spPr>
          <a:xfrm>
            <a:off x="324000" y="410382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82828"/>
              </a:buClr>
              <a:buSzPts val="2000"/>
              <a:buNone/>
              <a:defRPr sz="2000">
                <a:solidFill>
                  <a:srgbClr val="282828"/>
                </a:solidFill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rgbClr val="282828"/>
              </a:buClr>
              <a:buSzPts val="2000"/>
              <a:buFont typeface="Lexend"/>
              <a:buNone/>
              <a:defRPr sz="20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154" name="Google Shape;154;p18"/>
          <p:cNvSpPr/>
          <p:nvPr/>
        </p:nvSpPr>
        <p:spPr>
          <a:xfrm>
            <a:off x="324000" y="114450"/>
            <a:ext cx="6671700" cy="36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Keywords</a:t>
            </a:r>
            <a:endParaRPr b="0" i="0" sz="2000" u="none" cap="none" strike="noStrike">
              <a:solidFill>
                <a:srgbClr val="28282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2)">
  <p:cSld name="CUSTOM_3"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9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7" name="Google Shape;157;p19"/>
          <p:cNvPicPr preferRelativeResize="0"/>
          <p:nvPr/>
        </p:nvPicPr>
        <p:blipFill rotWithShape="1">
          <a:blip r:embed="rId2">
            <a:alphaModFix/>
          </a:blip>
          <a:srcRect b="3669" l="0" r="0" t="3678"/>
          <a:stretch/>
        </p:blipFill>
        <p:spPr>
          <a:xfrm>
            <a:off x="863550" y="2926472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9"/>
          <p:cNvPicPr preferRelativeResize="0"/>
          <p:nvPr/>
        </p:nvPicPr>
        <p:blipFill rotWithShape="1">
          <a:blip r:embed="rId3">
            <a:alphaModFix/>
          </a:blip>
          <a:srcRect b="3669" l="0" r="0" t="3678"/>
          <a:stretch/>
        </p:blipFill>
        <p:spPr>
          <a:xfrm>
            <a:off x="863550" y="1989425"/>
            <a:ext cx="7439126" cy="5720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9"/>
          <p:cNvPicPr preferRelativeResize="0"/>
          <p:nvPr/>
        </p:nvPicPr>
        <p:blipFill rotWithShape="1">
          <a:blip r:embed="rId4">
            <a:alphaModFix/>
          </a:blip>
          <a:srcRect b="0" l="74623" r="0" t="0"/>
          <a:stretch/>
        </p:blipFill>
        <p:spPr>
          <a:xfrm>
            <a:off x="863550" y="1954586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0" name="Google Shape;160;p19"/>
          <p:cNvCxnSpPr>
            <a:endCxn id="161" idx="2"/>
          </p:cNvCxnSpPr>
          <p:nvPr/>
        </p:nvCxnSpPr>
        <p:spPr>
          <a:xfrm flipH="1">
            <a:off x="645063" y="2017282"/>
            <a:ext cx="2700" cy="14805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62" name="Google Shape;162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63482" y="1993619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9"/>
          <p:cNvSpPr txBox="1"/>
          <p:nvPr>
            <p:ph type="title"/>
          </p:nvPr>
        </p:nvSpPr>
        <p:spPr>
          <a:xfrm>
            <a:off x="1224000" y="2098125"/>
            <a:ext cx="68523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64" name="Google Shape;164;p19"/>
          <p:cNvSpPr txBox="1"/>
          <p:nvPr>
            <p:ph idx="2" type="title"/>
          </p:nvPr>
        </p:nvSpPr>
        <p:spPr>
          <a:xfrm>
            <a:off x="1224000" y="3053050"/>
            <a:ext cx="68523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61" name="Google Shape;161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3340" y="2925705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9"/>
          <p:cNvPicPr preferRelativeResize="0"/>
          <p:nvPr/>
        </p:nvPicPr>
        <p:blipFill rotWithShape="1">
          <a:blip r:embed="rId7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19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7" name="Google Shape;167;p19"/>
          <p:cNvSpPr txBox="1"/>
          <p:nvPr>
            <p:ph idx="3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3)">
  <p:cSld name="CUSTOM_3_2"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20"/>
          <p:cNvPicPr preferRelativeResize="0"/>
          <p:nvPr/>
        </p:nvPicPr>
        <p:blipFill rotWithShape="1">
          <a:blip r:embed="rId2">
            <a:alphaModFix/>
          </a:blip>
          <a:srcRect b="4438" l="0" r="0" t="4429"/>
          <a:stretch/>
        </p:blipFill>
        <p:spPr>
          <a:xfrm>
            <a:off x="863550" y="3642223"/>
            <a:ext cx="7439125" cy="563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0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60090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0"/>
          <p:cNvPicPr preferRelativeResize="0"/>
          <p:nvPr/>
        </p:nvPicPr>
        <p:blipFill rotWithShape="1">
          <a:blip r:embed="rId4">
            <a:alphaModFix/>
          </a:blip>
          <a:srcRect b="3669" l="0" r="0" t="3678"/>
          <a:stretch/>
        </p:blipFill>
        <p:spPr>
          <a:xfrm>
            <a:off x="863550" y="2704186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0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67798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0"/>
          <p:cNvPicPr preferRelativeResize="0"/>
          <p:nvPr/>
        </p:nvPicPr>
        <p:blipFill rotWithShape="1">
          <a:blip r:embed="rId5">
            <a:alphaModFix/>
          </a:blip>
          <a:srcRect b="3669" l="0" r="0" t="3678"/>
          <a:stretch/>
        </p:blipFill>
        <p:spPr>
          <a:xfrm>
            <a:off x="863550" y="1678325"/>
            <a:ext cx="7439126" cy="572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0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643475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75" name="Google Shape;175;p20"/>
          <p:cNvCxnSpPr>
            <a:endCxn id="176" idx="2"/>
          </p:cNvCxnSpPr>
          <p:nvPr/>
        </p:nvCxnSpPr>
        <p:spPr>
          <a:xfrm>
            <a:off x="647802" y="1841898"/>
            <a:ext cx="0" cy="23664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76" name="Google Shape;176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6079" y="363622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482" y="1682508"/>
            <a:ext cx="563185" cy="572092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20"/>
          <p:cNvSpPr txBox="1"/>
          <p:nvPr>
            <p:ph type="title"/>
          </p:nvPr>
        </p:nvSpPr>
        <p:spPr>
          <a:xfrm>
            <a:off x="1224600" y="1787025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79" name="Google Shape;179;p20"/>
          <p:cNvSpPr txBox="1"/>
          <p:nvPr>
            <p:ph idx="2" type="title"/>
          </p:nvPr>
        </p:nvSpPr>
        <p:spPr>
          <a:xfrm>
            <a:off x="1224000" y="2830775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180" name="Google Shape;180;p20"/>
          <p:cNvSpPr txBox="1"/>
          <p:nvPr>
            <p:ph idx="3" type="title"/>
          </p:nvPr>
        </p:nvSpPr>
        <p:spPr>
          <a:xfrm>
            <a:off x="1224000" y="3758277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181" name="Google Shape;181;p2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40" y="2703416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0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3" name="Google Shape;183;p20"/>
          <p:cNvPicPr preferRelativeResize="0"/>
          <p:nvPr/>
        </p:nvPicPr>
        <p:blipFill rotWithShape="1">
          <a:blip r:embed="rId9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0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5" name="Google Shape;185;p20"/>
          <p:cNvSpPr txBox="1"/>
          <p:nvPr>
            <p:ph idx="4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3 Lesson outline (4)">
  <p:cSld name="CUSTOM_4"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1"/>
          <p:cNvPicPr preferRelativeResize="0"/>
          <p:nvPr/>
        </p:nvPicPr>
        <p:blipFill rotWithShape="1">
          <a:blip r:embed="rId2">
            <a:alphaModFix/>
          </a:blip>
          <a:srcRect b="4438" l="0" r="0" t="4429"/>
          <a:stretch/>
        </p:blipFill>
        <p:spPr>
          <a:xfrm>
            <a:off x="863550" y="3146932"/>
            <a:ext cx="7439125" cy="563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1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105610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1"/>
          <p:cNvPicPr preferRelativeResize="0"/>
          <p:nvPr/>
        </p:nvPicPr>
        <p:blipFill rotWithShape="1">
          <a:blip r:embed="rId4">
            <a:alphaModFix/>
          </a:blip>
          <a:srcRect b="4396" l="0" r="0" t="4387"/>
          <a:stretch/>
        </p:blipFill>
        <p:spPr>
          <a:xfrm>
            <a:off x="863550" y="3971358"/>
            <a:ext cx="7439126" cy="56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1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393964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1"/>
          <p:cNvPicPr preferRelativeResize="0"/>
          <p:nvPr/>
        </p:nvPicPr>
        <p:blipFill rotWithShape="1">
          <a:blip r:embed="rId5">
            <a:alphaModFix/>
          </a:blip>
          <a:srcRect b="3669" l="0" r="0" t="3678"/>
          <a:stretch/>
        </p:blipFill>
        <p:spPr>
          <a:xfrm>
            <a:off x="863550" y="2292191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1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2265998"/>
            <a:ext cx="145900" cy="645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1"/>
          <p:cNvPicPr preferRelativeResize="0"/>
          <p:nvPr/>
        </p:nvPicPr>
        <p:blipFill rotWithShape="1">
          <a:blip r:embed="rId6">
            <a:alphaModFix/>
          </a:blip>
          <a:srcRect b="3669" l="0" r="0" t="3678"/>
          <a:stretch/>
        </p:blipFill>
        <p:spPr>
          <a:xfrm>
            <a:off x="863550" y="1457950"/>
            <a:ext cx="743912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21"/>
          <p:cNvPicPr preferRelativeResize="0"/>
          <p:nvPr/>
        </p:nvPicPr>
        <p:blipFill rotWithShape="1">
          <a:blip r:embed="rId3">
            <a:alphaModFix/>
          </a:blip>
          <a:srcRect b="0" l="74623" r="0" t="0"/>
          <a:stretch/>
        </p:blipFill>
        <p:spPr>
          <a:xfrm>
            <a:off x="863550" y="1423110"/>
            <a:ext cx="145900" cy="64587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5" name="Google Shape;195;p21"/>
          <p:cNvCxnSpPr/>
          <p:nvPr/>
        </p:nvCxnSpPr>
        <p:spPr>
          <a:xfrm>
            <a:off x="647802" y="1725234"/>
            <a:ext cx="600" cy="2679900"/>
          </a:xfrm>
          <a:prstGeom prst="straightConnector1">
            <a:avLst/>
          </a:prstGeom>
          <a:noFill/>
          <a:ln cap="flat" cmpd="sng" w="38100">
            <a:solidFill>
              <a:srgbClr val="282828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id="196" name="Google Shape;196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6079" y="3134650"/>
            <a:ext cx="563446" cy="572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3357" y="1462166"/>
            <a:ext cx="563185" cy="5720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63340" y="2287588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1"/>
          <p:cNvSpPr txBox="1"/>
          <p:nvPr>
            <p:ph type="title"/>
          </p:nvPr>
        </p:nvSpPr>
        <p:spPr>
          <a:xfrm>
            <a:off x="1224600" y="1462150"/>
            <a:ext cx="6850800" cy="563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200" name="Google Shape;200;p21"/>
          <p:cNvSpPr txBox="1"/>
          <p:nvPr>
            <p:ph idx="2" type="title"/>
          </p:nvPr>
        </p:nvSpPr>
        <p:spPr>
          <a:xfrm>
            <a:off x="1224600" y="2292200"/>
            <a:ext cx="6850800" cy="572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201" name="Google Shape;201;p21"/>
          <p:cNvSpPr txBox="1"/>
          <p:nvPr>
            <p:ph idx="3" type="title"/>
          </p:nvPr>
        </p:nvSpPr>
        <p:spPr>
          <a:xfrm>
            <a:off x="1224600" y="3170276"/>
            <a:ext cx="6850800" cy="5364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202" name="Google Shape;202;p21"/>
          <p:cNvSpPr txBox="1"/>
          <p:nvPr>
            <p:ph idx="4" type="title"/>
          </p:nvPr>
        </p:nvSpPr>
        <p:spPr>
          <a:xfrm>
            <a:off x="1224600" y="3971352"/>
            <a:ext cx="6850800" cy="5631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exend"/>
              <a:buNone/>
              <a:defRPr b="0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pic>
        <p:nvPicPr>
          <p:cNvPr id="203" name="Google Shape;203;p2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63341" y="3969363"/>
            <a:ext cx="563446" cy="572077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21"/>
          <p:cNvSpPr/>
          <p:nvPr/>
        </p:nvSpPr>
        <p:spPr>
          <a:xfrm>
            <a:off x="0" y="0"/>
            <a:ext cx="9144300" cy="485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05" name="Google Shape;205;p21"/>
          <p:cNvPicPr preferRelativeResize="0"/>
          <p:nvPr/>
        </p:nvPicPr>
        <p:blipFill rotWithShape="1">
          <a:blip r:embed="rId11">
            <a:alphaModFix/>
          </a:blip>
          <a:srcRect b="1709" l="0" r="0" t="1699"/>
          <a:stretch/>
        </p:blipFill>
        <p:spPr>
          <a:xfrm>
            <a:off x="-12" y="4816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21"/>
          <p:cNvSpPr txBox="1"/>
          <p:nvPr/>
        </p:nvSpPr>
        <p:spPr>
          <a:xfrm>
            <a:off x="324000" y="112500"/>
            <a:ext cx="23049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Lesson outline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07" name="Google Shape;207;p21"/>
          <p:cNvSpPr txBox="1"/>
          <p:nvPr>
            <p:ph idx="5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0 Explanation blank - purple ">
  <p:cSld name="TITLE_AND_TWO_COLUMNS_1_1_6_2_1_4"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2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2"/>
          <p:cNvSpPr/>
          <p:nvPr/>
        </p:nvSpPr>
        <p:spPr>
          <a:xfrm>
            <a:off x="-1" y="-2"/>
            <a:ext cx="91476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2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12" name="Google Shape;21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2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0 Explanation blank - jade">
  <p:cSld name="TITLE_AND_TWO_COLUMNS_1_1_6_2_1_2"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p2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23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18" name="Google Shape;218;p2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19" name="Google Shape;21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0 Explanation blank - blue ">
  <p:cSld name="TITLE_AND_TWO_COLUMNS_1_1_6_2_2"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2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2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24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24" name="Google Shape;224;p2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25" name="Google Shape;225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0 Explanation blank - pink ">
  <p:cSld name="TITLE_AND_TWO_COLUMNS_1_1_6_2_1_1"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2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25"/>
          <p:cNvSpPr txBox="1"/>
          <p:nvPr/>
        </p:nvSpPr>
        <p:spPr>
          <a:xfrm>
            <a:off x="8209250" y="438760"/>
            <a:ext cx="9351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Explanation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30" name="Google Shape;230;p2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231" name="Google Shape;23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26950" y="-562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1 I do We do - purple">
  <p:cSld name="TITLE_AND_TWO_COLUMNS_1_1_9_2_2">
    <p:bg>
      <p:bgPr>
        <a:solidFill>
          <a:srgbClr val="F3EEFB"/>
        </a:solidFill>
      </p:bgPr>
    </p:bg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6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34" name="Google Shape;234;p2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26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37" name="Google Shape;237;p26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38" name="Google Shape;238;p26"/>
          <p:cNvSpPr txBox="1"/>
          <p:nvPr>
            <p:ph type="title"/>
          </p:nvPr>
        </p:nvSpPr>
        <p:spPr>
          <a:xfrm>
            <a:off x="324000" y="0"/>
            <a:ext cx="74505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39" name="Google Shape;239;p26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40" name="Google Shape;240;p2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1" name="Google Shape;241;p26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42" name="Google Shape;242;p26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43" name="Google Shape;243;p26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4" name="Google Shape;244;p26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BEDFE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1 I do We do - jade">
  <p:cSld name="TITLE_AND_TWO_COLUMNS_1_1_9_2_2_1_1">
    <p:bg>
      <p:bgPr>
        <a:solidFill>
          <a:srgbClr val="E6F2F2"/>
        </a:solidFill>
      </p:bgPr>
    </p:bg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7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47" name="Google Shape;247;p2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2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9" name="Google Shape;249;p27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50" name="Google Shape;250;p27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51" name="Google Shape;251;p2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52" name="Google Shape;252;p27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53" name="Google Shape;253;p27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4" name="Google Shape;254;p27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55" name="Google Shape;255;p27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56" name="Google Shape;256;p27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7" name="Google Shape;257;p27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1 I do We do - blue">
  <p:cSld name="TITLE_AND_TWO_COLUMNS_1_1_9_2_3">
    <p:bg>
      <p:bgPr>
        <a:solidFill>
          <a:srgbClr val="EBEDFE"/>
        </a:solidFill>
      </p:bgPr>
    </p:bg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8"/>
          <p:cNvSpPr/>
          <p:nvPr/>
        </p:nvSpPr>
        <p:spPr>
          <a:xfrm>
            <a:off x="0" y="18750"/>
            <a:ext cx="4572300" cy="5124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60" name="Google Shape;260;p28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2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28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63" name="Google Shape;263;p28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64" name="Google Shape;264;p2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65" name="Google Shape;265;p28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66" name="Google Shape;266;p28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7" name="Google Shape;267;p28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68" name="Google Shape;268;p28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69" name="Google Shape;269;p28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0" name="Google Shape;270;p28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E6F2F2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1 I do We do - pink">
  <p:cSld name="TITLE_AND_TWO_COLUMNS_1_1_9_2_2_1_1_1">
    <p:bg>
      <p:bgPr>
        <a:solidFill>
          <a:srgbClr val="FAEAF6"/>
        </a:solidFill>
      </p:bgPr>
    </p:bg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9"/>
          <p:cNvSpPr/>
          <p:nvPr/>
        </p:nvSpPr>
        <p:spPr>
          <a:xfrm>
            <a:off x="0" y="18750"/>
            <a:ext cx="45723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73" name="Google Shape;273;p2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2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9"/>
          <p:cNvSpPr txBox="1"/>
          <p:nvPr>
            <p:ph idx="1" type="subTitle"/>
          </p:nvPr>
        </p:nvSpPr>
        <p:spPr>
          <a:xfrm>
            <a:off x="337825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76" name="Google Shape;276;p29"/>
          <p:cNvSpPr txBox="1"/>
          <p:nvPr>
            <p:ph idx="2" type="subTitle"/>
          </p:nvPr>
        </p:nvSpPr>
        <p:spPr>
          <a:xfrm>
            <a:off x="4824000" y="810000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77" name="Google Shape;277;p29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278" name="Google Shape;278;p29"/>
          <p:cNvGrpSpPr/>
          <p:nvPr/>
        </p:nvGrpSpPr>
        <p:grpSpPr>
          <a:xfrm>
            <a:off x="7834231" y="1285"/>
            <a:ext cx="828900" cy="576065"/>
            <a:chOff x="7801496" y="1285"/>
            <a:chExt cx="828900" cy="576065"/>
          </a:xfrm>
        </p:grpSpPr>
        <p:pic>
          <p:nvPicPr>
            <p:cNvPr id="279" name="Google Shape;279;p29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7966096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0" name="Google Shape;280;p29"/>
            <p:cNvSpPr txBox="1"/>
            <p:nvPr/>
          </p:nvSpPr>
          <p:spPr>
            <a:xfrm>
              <a:off x="7801496" y="438750"/>
              <a:ext cx="8289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Explanation</a:t>
              </a:r>
              <a:endParaRPr b="1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281" name="Google Shape;281;p29"/>
          <p:cNvGrpSpPr/>
          <p:nvPr/>
        </p:nvGrpSpPr>
        <p:grpSpPr>
          <a:xfrm>
            <a:off x="8635663" y="1285"/>
            <a:ext cx="499700" cy="576065"/>
            <a:chOff x="8635663" y="1285"/>
            <a:chExt cx="499700" cy="576065"/>
          </a:xfrm>
        </p:grpSpPr>
        <p:pic>
          <p:nvPicPr>
            <p:cNvPr id="282" name="Google Shape;282;p2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8635663" y="1285"/>
              <a:ext cx="499700" cy="49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3" name="Google Shape;283;p29"/>
            <p:cNvSpPr txBox="1"/>
            <p:nvPr/>
          </p:nvSpPr>
          <p:spPr>
            <a:xfrm>
              <a:off x="8662913" y="438750"/>
              <a:ext cx="445200" cy="138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900">
                  <a:solidFill>
                    <a:srgbClr val="FAEAF6"/>
                  </a:solidFill>
                  <a:latin typeface="Lexend"/>
                  <a:ea typeface="Lexend"/>
                  <a:cs typeface="Lexend"/>
                  <a:sym typeface="Lexend"/>
                </a:rPr>
                <a:t>Check</a:t>
              </a:r>
              <a:endParaRPr b="1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2 CfU true/false justify - purple">
  <p:cSld name="TITLE_AND_TWO_COLUMNS_1_1_9_1_3_1">
    <p:bg>
      <p:bgPr>
        <a:solidFill>
          <a:srgbClr val="F3EEFB"/>
        </a:solidFill>
      </p:bgPr>
    </p:bg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3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3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9" name="Google Shape;289;p30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0" name="Google Shape;290;p30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1" name="Google Shape;291;p30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2" name="Google Shape;292;p30"/>
          <p:cNvSpPr txBox="1"/>
          <p:nvPr>
            <p:ph idx="1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93" name="Google Shape;293;p30"/>
          <p:cNvSpPr txBox="1"/>
          <p:nvPr>
            <p:ph idx="2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94" name="Google Shape;294;p30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95" name="Google Shape;295;p30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296" name="Google Shape;296;p30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297" name="Google Shape;297;p30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298" name="Google Shape;298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99" name="Google Shape;299;p3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00" name="Google Shape;300;p3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grpSp>
        <p:nvGrpSpPr>
          <p:cNvPr id="301" name="Google Shape;301;p30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02" name="Google Shape;302;p3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3" name="Google Shape;303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04" name="Google Shape;304;p30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05" name="Google Shape;305;p3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06" name="Google Shape;306;p3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2 CfU true/false justify - jade">
  <p:cSld name="TITLE_AND_TWO_COLUMNS_1_1_9_1_3_1_1_1">
    <p:bg>
      <p:bgPr>
        <a:solidFill>
          <a:srgbClr val="E6F2F2"/>
        </a:solidFill>
      </p:bgPr>
    </p:bg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Google Shape;308;p3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3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31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1" name="Google Shape;311;p31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2" name="Google Shape;312;p31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3" name="Google Shape;313;p31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14" name="Google Shape;314;p31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15" name="Google Shape;315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16" name="Google Shape;316;p3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17" name="Google Shape;317;p3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18" name="Google Shape;318;p31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19" name="Google Shape;319;p31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20" name="Google Shape;320;p31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21" name="Google Shape;321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2" name="Google Shape;322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23" name="Google Shape;323;p31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24" name="Google Shape;324;p3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25" name="Google Shape;325;p3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26" name="Google Shape;326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31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29" name="Google Shape;329;p31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2 CfU true/false justify - blue">
  <p:cSld name="TITLE_AND_TWO_COLUMNS_1_1_9_1_3_2">
    <p:bg>
      <p:bgPr>
        <a:solidFill>
          <a:srgbClr val="EBEDFE"/>
        </a:solidFill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3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3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32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4" name="Google Shape;334;p32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5" name="Google Shape;335;p32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36" name="Google Shape;336;p32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37" name="Google Shape;337;p32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38" name="Google Shape;338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3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40" name="Google Shape;340;p3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41" name="Google Shape;341;p32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42" name="Google Shape;342;p32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43" name="Google Shape;343;p32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44" name="Google Shape;344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5" name="Google Shape;345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46" name="Google Shape;346;p32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47" name="Google Shape;347;p3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8" name="Google Shape;348;p3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49" name="Google Shape;349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Google Shape;351;p32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2" name="Google Shape;352;p32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2 CfU true/false justify - pink">
  <p:cSld name="TITLE_AND_TWO_COLUMNS_1_1_9_1_3_1_1_1_1">
    <p:bg>
      <p:bgPr>
        <a:solidFill>
          <a:srgbClr val="FAEAF6"/>
        </a:solidFill>
      </p:bgPr>
    </p:bg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4" name="Google Shape;354;p3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3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6" name="Google Shape;356;p33"/>
          <p:cNvSpPr txBox="1"/>
          <p:nvPr/>
        </p:nvSpPr>
        <p:spPr>
          <a:xfrm>
            <a:off x="3025325" y="1839875"/>
            <a:ext cx="12891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7" name="Google Shape;357;p33"/>
          <p:cNvSpPr txBox="1"/>
          <p:nvPr/>
        </p:nvSpPr>
        <p:spPr>
          <a:xfrm>
            <a:off x="5431100" y="1817150"/>
            <a:ext cx="10602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False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8" name="Google Shape;358;p33"/>
          <p:cNvSpPr txBox="1"/>
          <p:nvPr/>
        </p:nvSpPr>
        <p:spPr>
          <a:xfrm>
            <a:off x="324000" y="2623800"/>
            <a:ext cx="39684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Justify your answer</a:t>
            </a:r>
            <a:endParaRPr b="1"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59" name="Google Shape;359;p33"/>
          <p:cNvSpPr txBox="1"/>
          <p:nvPr>
            <p:ph idx="1" type="subTitle"/>
          </p:nvPr>
        </p:nvSpPr>
        <p:spPr>
          <a:xfrm>
            <a:off x="324000" y="1080000"/>
            <a:ext cx="6722400" cy="250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60" name="Google Shape;360;p33"/>
          <p:cNvSpPr txBox="1"/>
          <p:nvPr/>
        </p:nvSpPr>
        <p:spPr>
          <a:xfrm>
            <a:off x="324000" y="660750"/>
            <a:ext cx="2189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True or false?</a:t>
            </a:r>
            <a:r>
              <a:rPr lang="en-GB" sz="24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endParaRPr sz="24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id="361" name="Google Shape;361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62" name="Google Shape;362;p3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63" name="Google Shape;363;p3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4" name="Google Shape;364;p33"/>
          <p:cNvSpPr txBox="1"/>
          <p:nvPr>
            <p:ph idx="2" type="subTitle"/>
          </p:nvPr>
        </p:nvSpPr>
        <p:spPr>
          <a:xfrm>
            <a:off x="980575" y="3196113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65" name="Google Shape;365;p33"/>
          <p:cNvSpPr txBox="1"/>
          <p:nvPr>
            <p:ph idx="3" type="subTitle"/>
          </p:nvPr>
        </p:nvSpPr>
        <p:spPr>
          <a:xfrm>
            <a:off x="980575" y="4040345"/>
            <a:ext cx="7452600" cy="730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66" name="Google Shape;366;p33"/>
          <p:cNvGrpSpPr/>
          <p:nvPr/>
        </p:nvGrpSpPr>
        <p:grpSpPr>
          <a:xfrm>
            <a:off x="324128" y="3139463"/>
            <a:ext cx="457200" cy="457200"/>
            <a:chOff x="1020916" y="1442088"/>
            <a:chExt cx="457200" cy="457200"/>
          </a:xfrm>
        </p:grpSpPr>
        <p:pic>
          <p:nvPicPr>
            <p:cNvPr id="367" name="Google Shape;367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8" name="Google Shape;368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69" name="Google Shape;369;p33"/>
          <p:cNvGrpSpPr/>
          <p:nvPr/>
        </p:nvGrpSpPr>
        <p:grpSpPr>
          <a:xfrm>
            <a:off x="324128" y="3987825"/>
            <a:ext cx="457200" cy="457200"/>
            <a:chOff x="1020916" y="1442088"/>
            <a:chExt cx="457200" cy="457200"/>
          </a:xfrm>
        </p:grpSpPr>
        <p:pic>
          <p:nvPicPr>
            <p:cNvPr id="370" name="Google Shape;370;p3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1" name="Google Shape;371;p3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372" name="Google Shape;372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429763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23988" y="1780516"/>
            <a:ext cx="457425" cy="45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74" name="Google Shape;374;p33"/>
          <p:cNvSpPr txBox="1"/>
          <p:nvPr/>
        </p:nvSpPr>
        <p:spPr>
          <a:xfrm>
            <a:off x="2454488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75" name="Google Shape;375;p33"/>
          <p:cNvSpPr txBox="1"/>
          <p:nvPr/>
        </p:nvSpPr>
        <p:spPr>
          <a:xfrm>
            <a:off x="4848713" y="1870613"/>
            <a:ext cx="408000" cy="27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F</a:t>
            </a:r>
            <a:endParaRPr b="1" sz="18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3 CfU 3 options - purple">
  <p:cSld name="TITLE_AND_TWO_COLUMNS_1_1_7_1">
    <p:bg>
      <p:bgPr>
        <a:solidFill>
          <a:srgbClr val="F3EEFB"/>
        </a:solidFill>
      </p:bgPr>
    </p:bg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7" name="Google Shape;377;p3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78" name="Google Shape;378;p3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9" name="Google Shape;379;p34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380" name="Google Shape;380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p3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382" name="Google Shape;382;p34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83" name="Google Shape;383;p34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84" name="Google Shape;384;p34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385" name="Google Shape;385;p34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386" name="Google Shape;386;p34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387" name="Google Shape;387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8" name="Google Shape;388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89" name="Google Shape;389;p34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390" name="Google Shape;390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1" name="Google Shape;391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392" name="Google Shape;392;p34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393" name="Google Shape;393;p3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94" name="Google Shape;394;p3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3 CfU 3 options - jade">
  <p:cSld name="TITLE_AND_TWO_COLUMNS_1_1_7_1_1_1">
    <p:bg>
      <p:bgPr>
        <a:solidFill>
          <a:srgbClr val="E6F2F2"/>
        </a:solidFill>
      </p:bgPr>
    </p:bg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6" name="Google Shape;396;p3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397" name="Google Shape;397;p3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8" name="Google Shape;398;p35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399" name="Google Shape;39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00" name="Google Shape;400;p3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01" name="Google Shape;401;p35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02" name="Google Shape;402;p35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03" name="Google Shape;403;p35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04" name="Google Shape;404;p35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05" name="Google Shape;405;p35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06" name="Google Shape;406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7" name="Google Shape;407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08" name="Google Shape;408;p35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09" name="Google Shape;409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0" name="Google Shape;410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11" name="Google Shape;411;p35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12" name="Google Shape;412;p3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13" name="Google Shape;413;p3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3 CfU 3 options - blue">
  <p:cSld name="TITLE_AND_TWO_COLUMNS_1_1_7_2">
    <p:bg>
      <p:bgPr>
        <a:solidFill>
          <a:srgbClr val="EBEDFE"/>
        </a:solidFill>
      </p:bgPr>
    </p:bg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5" name="Google Shape;415;p3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16" name="Google Shape;416;p3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" name="Google Shape;417;p36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18" name="Google Shape;418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19" name="Google Shape;419;p3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20" name="Google Shape;420;p36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21" name="Google Shape;421;p36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22" name="Google Shape;422;p36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23" name="Google Shape;423;p36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24" name="Google Shape;424;p36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25" name="Google Shape;425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6" name="Google Shape;426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27" name="Google Shape;427;p36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28" name="Google Shape;428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29" name="Google Shape;429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30" name="Google Shape;430;p36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31" name="Google Shape;431;p3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32" name="Google Shape;432;p36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3 CfU 3 options - pink">
  <p:cSld name="TITLE_AND_TWO_COLUMNS_1_1_7_1_1_1_1">
    <p:bg>
      <p:bgPr>
        <a:solidFill>
          <a:srgbClr val="FAEAF6"/>
        </a:solidFill>
      </p:bgPr>
    </p:bg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4" name="Google Shape;434;p3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35" name="Google Shape;435;p3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6" name="Google Shape;436;p37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37" name="Google Shape;437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3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39" name="Google Shape;439;p37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40" name="Google Shape;440;p37"/>
          <p:cNvSpPr txBox="1"/>
          <p:nvPr>
            <p:ph idx="1" type="subTitle"/>
          </p:nvPr>
        </p:nvSpPr>
        <p:spPr>
          <a:xfrm>
            <a:off x="1034425" y="18377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41" name="Google Shape;441;p37"/>
          <p:cNvSpPr txBox="1"/>
          <p:nvPr>
            <p:ph idx="3" type="subTitle"/>
          </p:nvPr>
        </p:nvSpPr>
        <p:spPr>
          <a:xfrm>
            <a:off x="1034425" y="27942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42" name="Google Shape;442;p37"/>
          <p:cNvSpPr txBox="1"/>
          <p:nvPr>
            <p:ph idx="4" type="subTitle"/>
          </p:nvPr>
        </p:nvSpPr>
        <p:spPr>
          <a:xfrm>
            <a:off x="1034425" y="37669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43" name="Google Shape;443;p37"/>
          <p:cNvGrpSpPr/>
          <p:nvPr/>
        </p:nvGrpSpPr>
        <p:grpSpPr>
          <a:xfrm>
            <a:off x="323653" y="1804438"/>
            <a:ext cx="457200" cy="457200"/>
            <a:chOff x="1020916" y="1442088"/>
            <a:chExt cx="457200" cy="457200"/>
          </a:xfrm>
        </p:grpSpPr>
        <p:pic>
          <p:nvPicPr>
            <p:cNvPr id="444" name="Google Shape;444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5" name="Google Shape;445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46" name="Google Shape;446;p37"/>
          <p:cNvGrpSpPr/>
          <p:nvPr/>
        </p:nvGrpSpPr>
        <p:grpSpPr>
          <a:xfrm>
            <a:off x="323653" y="2766575"/>
            <a:ext cx="457200" cy="457200"/>
            <a:chOff x="1020916" y="1442088"/>
            <a:chExt cx="457200" cy="457200"/>
          </a:xfrm>
        </p:grpSpPr>
        <p:pic>
          <p:nvPicPr>
            <p:cNvPr id="447" name="Google Shape;447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48" name="Google Shape;448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49" name="Google Shape;449;p37"/>
          <p:cNvGrpSpPr/>
          <p:nvPr/>
        </p:nvGrpSpPr>
        <p:grpSpPr>
          <a:xfrm>
            <a:off x="323641" y="3729038"/>
            <a:ext cx="457200" cy="457200"/>
            <a:chOff x="1020916" y="1442088"/>
            <a:chExt cx="457200" cy="457200"/>
          </a:xfrm>
        </p:grpSpPr>
        <p:pic>
          <p:nvPicPr>
            <p:cNvPr id="450" name="Google Shape;450;p37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51" name="Google Shape;451;p37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4 CfU 4 options - purple">
  <p:cSld name="TITLE_AND_TWO_COLUMNS_1_1_8_1">
    <p:bg>
      <p:bgPr>
        <a:solidFill>
          <a:srgbClr val="F3EEFB"/>
        </a:solidFill>
      </p:bgPr>
    </p:bg>
    <p:spTree>
      <p:nvGrpSpPr>
        <p:cNvPr id="452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3" name="Google Shape;453;p3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3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38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56" name="Google Shape;456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57" name="Google Shape;457;p3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58" name="Google Shape;458;p38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59" name="Google Shape;459;p38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60" name="Google Shape;460;p38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61" name="Google Shape;461;p38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62" name="Google Shape;462;p38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63" name="Google Shape;463;p38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64" name="Google Shape;464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5" name="Google Shape;465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66" name="Google Shape;466;p38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67" name="Google Shape;467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8" name="Google Shape;468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69" name="Google Shape;469;p38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70" name="Google Shape;470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1" name="Google Shape;471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72" name="Google Shape;472;p38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73" name="Google Shape;473;p3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4" name="Google Shape;474;p38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4 CfU 4 options - jade">
  <p:cSld name="TITLE_AND_TWO_COLUMNS_1_1_8_1_1_1">
    <p:bg>
      <p:bgPr>
        <a:solidFill>
          <a:srgbClr val="E6F2F2"/>
        </a:solidFill>
      </p:bgPr>
    </p:bg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6" name="Google Shape;476;p3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477" name="Google Shape;477;p39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8" name="Google Shape;478;p39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479" name="Google Shape;479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480" name="Google Shape;480;p3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481" name="Google Shape;481;p39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82" name="Google Shape;482;p39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83" name="Google Shape;483;p39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84" name="Google Shape;484;p39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485" name="Google Shape;485;p39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486" name="Google Shape;486;p39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487" name="Google Shape;487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8" name="Google Shape;488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89" name="Google Shape;489;p39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490" name="Google Shape;490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1" name="Google Shape;491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2" name="Google Shape;492;p39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493" name="Google Shape;493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4" name="Google Shape;494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495" name="Google Shape;495;p39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496" name="Google Shape;496;p3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97" name="Google Shape;497;p39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4 CfU 4 options - blue">
  <p:cSld name="TITLE_AND_TWO_COLUMNS_1_1_8_2">
    <p:bg>
      <p:bgPr>
        <a:solidFill>
          <a:srgbClr val="EBEDFE"/>
        </a:solidFill>
      </p:bgPr>
    </p:bg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9" name="Google Shape;499;p40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00" name="Google Shape;500;p4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1" name="Google Shape;501;p40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02" name="Google Shape;502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03" name="Google Shape;503;p4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04" name="Google Shape;504;p40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05" name="Google Shape;505;p40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06" name="Google Shape;506;p40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07" name="Google Shape;507;p40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08" name="Google Shape;508;p40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509" name="Google Shape;509;p40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10" name="Google Shape;510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1" name="Google Shape;511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2" name="Google Shape;512;p40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13" name="Google Shape;513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4" name="Google Shape;514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5" name="Google Shape;515;p40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16" name="Google Shape;516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7" name="Google Shape;517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18" name="Google Shape;518;p40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19" name="Google Shape;519;p4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20" name="Google Shape;520;p40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4 CfU 4 options - pink">
  <p:cSld name="TITLE_AND_TWO_COLUMNS_1_1_8_1_1_1_1">
    <p:bg>
      <p:bgPr>
        <a:solidFill>
          <a:srgbClr val="FAEAF6"/>
        </a:solidFill>
      </p:bgPr>
    </p:bg>
    <p:spTree>
      <p:nvGrpSpPr>
        <p:cNvPr id="52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" name="Google Shape;522;p4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23" name="Google Shape;523;p41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4" name="Google Shape;524;p41"/>
          <p:cNvSpPr txBox="1"/>
          <p:nvPr>
            <p:ph type="title"/>
          </p:nvPr>
        </p:nvSpPr>
        <p:spPr>
          <a:xfrm>
            <a:off x="324000" y="8099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25" name="Google Shape;525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26" name="Google Shape;526;p4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27" name="Google Shape;527;p41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8" name="Google Shape;528;p41"/>
          <p:cNvSpPr txBox="1"/>
          <p:nvPr>
            <p:ph idx="1" type="subTitle"/>
          </p:nvPr>
        </p:nvSpPr>
        <p:spPr>
          <a:xfrm>
            <a:off x="1034425" y="1685375"/>
            <a:ext cx="7506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29" name="Google Shape;529;p41"/>
          <p:cNvSpPr txBox="1"/>
          <p:nvPr>
            <p:ph idx="3" type="subTitle"/>
          </p:nvPr>
        </p:nvSpPr>
        <p:spPr>
          <a:xfrm>
            <a:off x="1034425" y="2489447"/>
            <a:ext cx="7506600" cy="3891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30" name="Google Shape;530;p41"/>
          <p:cNvSpPr txBox="1"/>
          <p:nvPr>
            <p:ph idx="4" type="subTitle"/>
          </p:nvPr>
        </p:nvSpPr>
        <p:spPr>
          <a:xfrm>
            <a:off x="1034425" y="3309765"/>
            <a:ext cx="7464600" cy="324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sp>
        <p:nvSpPr>
          <p:cNvPr id="531" name="Google Shape;531;p41"/>
          <p:cNvSpPr txBox="1"/>
          <p:nvPr>
            <p:ph idx="5" type="subTitle"/>
          </p:nvPr>
        </p:nvSpPr>
        <p:spPr>
          <a:xfrm>
            <a:off x="1034425" y="4113837"/>
            <a:ext cx="7506600" cy="360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SzPts val="2100"/>
              <a:buNone/>
              <a:defRPr/>
            </a:lvl2pPr>
            <a:lvl3pPr lvl="2" rtl="0">
              <a:spcBef>
                <a:spcPts val="100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800"/>
              </a:spcBef>
              <a:spcAft>
                <a:spcPts val="0"/>
              </a:spcAft>
              <a:buSzPts val="1900"/>
              <a:buNone/>
              <a:defRPr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  <p:grpSp>
        <p:nvGrpSpPr>
          <p:cNvPr id="532" name="Google Shape;532;p41"/>
          <p:cNvGrpSpPr/>
          <p:nvPr/>
        </p:nvGrpSpPr>
        <p:grpSpPr>
          <a:xfrm>
            <a:off x="323653" y="1652038"/>
            <a:ext cx="457200" cy="457200"/>
            <a:chOff x="1020916" y="1442088"/>
            <a:chExt cx="457200" cy="457200"/>
          </a:xfrm>
        </p:grpSpPr>
        <p:pic>
          <p:nvPicPr>
            <p:cNvPr id="533" name="Google Shape;533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4" name="Google Shape;534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5" name="Google Shape;535;p41"/>
          <p:cNvGrpSpPr/>
          <p:nvPr/>
        </p:nvGrpSpPr>
        <p:grpSpPr>
          <a:xfrm>
            <a:off x="323653" y="2461775"/>
            <a:ext cx="457200" cy="457200"/>
            <a:chOff x="1020916" y="1442088"/>
            <a:chExt cx="457200" cy="457200"/>
          </a:xfrm>
        </p:grpSpPr>
        <p:pic>
          <p:nvPicPr>
            <p:cNvPr id="536" name="Google Shape;536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7" name="Google Shape;537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38" name="Google Shape;538;p41"/>
          <p:cNvGrpSpPr/>
          <p:nvPr/>
        </p:nvGrpSpPr>
        <p:grpSpPr>
          <a:xfrm>
            <a:off x="323641" y="3271838"/>
            <a:ext cx="457200" cy="457200"/>
            <a:chOff x="1020916" y="1442088"/>
            <a:chExt cx="457200" cy="457200"/>
          </a:xfrm>
        </p:grpSpPr>
        <p:pic>
          <p:nvPicPr>
            <p:cNvPr id="539" name="Google Shape;539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0" name="Google Shape;540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41" name="Google Shape;541;p41"/>
          <p:cNvGrpSpPr/>
          <p:nvPr/>
        </p:nvGrpSpPr>
        <p:grpSpPr>
          <a:xfrm>
            <a:off x="323641" y="4081763"/>
            <a:ext cx="457200" cy="457200"/>
            <a:chOff x="1020916" y="1442088"/>
            <a:chExt cx="457200" cy="457200"/>
          </a:xfrm>
        </p:grpSpPr>
        <p:pic>
          <p:nvPicPr>
            <p:cNvPr id="542" name="Google Shape;542;p4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3" name="Google Shape;543;p41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d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5 CfU 3 image options - purple">
  <p:cSld name="TITLE_AND_TWO_COLUMNS_1_1_7_1_1_2">
    <p:bg>
      <p:bgPr>
        <a:solidFill>
          <a:srgbClr val="F3EEFB"/>
        </a:solidFill>
      </p:bgPr>
    </p:bg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5" name="Google Shape;545;p4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46" name="Google Shape;546;p4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7" name="Google Shape;547;p42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48" name="Google Shape;548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49" name="Google Shape;549;p4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50" name="Google Shape;550;p42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51" name="Google Shape;551;p42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52" name="Google Shape;552;p42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53" name="Google Shape;553;p42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54" name="Google Shape;554;p42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55" name="Google Shape;555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6" name="Google Shape;556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57" name="Google Shape;557;p42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58" name="Google Shape;558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9" name="Google Shape;559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60" name="Google Shape;560;p42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61" name="Google Shape;561;p4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62" name="Google Shape;562;p42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5 CfU 3 image options - jade">
  <p:cSld name="TITLE_AND_TWO_COLUMNS_1_1_7_1_1_1_2">
    <p:bg>
      <p:bgPr>
        <a:solidFill>
          <a:srgbClr val="E6F2F2"/>
        </a:solidFill>
      </p:bgPr>
    </p:bg>
    <p:spTree>
      <p:nvGrpSpPr>
        <p:cNvPr id="563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4" name="Google Shape;564;p4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65" name="Google Shape;565;p43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6" name="Google Shape;566;p43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67" name="Google Shape;567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68" name="Google Shape;568;p4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69" name="Google Shape;569;p43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70" name="Google Shape;570;p43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71" name="Google Shape;571;p43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72" name="Google Shape;572;p43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73" name="Google Shape;573;p43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74" name="Google Shape;574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5" name="Google Shape;575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76" name="Google Shape;576;p43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77" name="Google Shape;577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8" name="Google Shape;578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79" name="Google Shape;579;p43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80" name="Google Shape;580;p4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81" name="Google Shape;581;p43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5 CfU 3  image options - blue ">
  <p:cSld name="TITLE_AND_TWO_COLUMNS_1_1_7_2_1">
    <p:bg>
      <p:bgPr>
        <a:solidFill>
          <a:srgbClr val="EBEDFE"/>
        </a:solidFill>
      </p:bgPr>
    </p:bg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" name="Google Shape;583;p44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584" name="Google Shape;584;p4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5" name="Google Shape;585;p44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586" name="Google Shape;586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87" name="Google Shape;587;p4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588" name="Google Shape;588;p44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89" name="Google Shape;589;p44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90" name="Google Shape;590;p44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591" name="Google Shape;591;p44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592" name="Google Shape;592;p44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593" name="Google Shape;593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4" name="Google Shape;594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5" name="Google Shape;595;p44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596" name="Google Shape;596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97" name="Google Shape;597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598" name="Google Shape;598;p44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599" name="Google Shape;599;p4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0" name="Google Shape;600;p44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5 CfU 3 image options - pink">
  <p:cSld name="TITLE_AND_TWO_COLUMNS_1_1_7_1_1_1_1_1">
    <p:bg>
      <p:bgPr>
        <a:solidFill>
          <a:srgbClr val="FAEAF6"/>
        </a:solidFill>
      </p:bgPr>
    </p:bg>
    <p:spTree>
      <p:nvGrpSpPr>
        <p:cNvPr id="601" name="Shape 6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2" name="Google Shape;602;p4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03" name="Google Shape;603;p45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4" name="Google Shape;604;p45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Font typeface="Lexend"/>
              <a:buNone/>
              <a:defRPr b="0" sz="22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pic>
        <p:nvPicPr>
          <p:cNvPr id="605" name="Google Shape;605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06" name="Google Shape;606;p4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07" name="Google Shape;607;p45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08" name="Google Shape;608;p45"/>
          <p:cNvSpPr/>
          <p:nvPr>
            <p:ph idx="3" type="pic"/>
          </p:nvPr>
        </p:nvSpPr>
        <p:spPr>
          <a:xfrm>
            <a:off x="3240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09" name="Google Shape;609;p45"/>
          <p:cNvSpPr/>
          <p:nvPr>
            <p:ph idx="4" type="pic"/>
          </p:nvPr>
        </p:nvSpPr>
        <p:spPr>
          <a:xfrm>
            <a:off x="62568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sp>
        <p:nvSpPr>
          <p:cNvPr id="610" name="Google Shape;610;p45"/>
          <p:cNvSpPr/>
          <p:nvPr>
            <p:ph idx="5" type="pic"/>
          </p:nvPr>
        </p:nvSpPr>
        <p:spPr>
          <a:xfrm>
            <a:off x="3294300" y="1893950"/>
            <a:ext cx="2555400" cy="1939500"/>
          </a:xfrm>
          <a:prstGeom prst="rect">
            <a:avLst/>
          </a:prstGeom>
          <a:noFill/>
          <a:ln>
            <a:noFill/>
          </a:ln>
        </p:spPr>
      </p:sp>
      <p:grpSp>
        <p:nvGrpSpPr>
          <p:cNvPr id="611" name="Google Shape;611;p45"/>
          <p:cNvGrpSpPr/>
          <p:nvPr/>
        </p:nvGrpSpPr>
        <p:grpSpPr>
          <a:xfrm>
            <a:off x="1381028" y="4148538"/>
            <a:ext cx="457200" cy="457200"/>
            <a:chOff x="1020916" y="1442088"/>
            <a:chExt cx="457200" cy="457200"/>
          </a:xfrm>
        </p:grpSpPr>
        <p:pic>
          <p:nvPicPr>
            <p:cNvPr id="612" name="Google Shape;612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3" name="Google Shape;613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a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4" name="Google Shape;614;p45"/>
          <p:cNvGrpSpPr/>
          <p:nvPr/>
        </p:nvGrpSpPr>
        <p:grpSpPr>
          <a:xfrm>
            <a:off x="4331066" y="4148550"/>
            <a:ext cx="457200" cy="457200"/>
            <a:chOff x="1020916" y="1442088"/>
            <a:chExt cx="457200" cy="457200"/>
          </a:xfrm>
        </p:grpSpPr>
        <p:pic>
          <p:nvPicPr>
            <p:cNvPr id="615" name="Google Shape;615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6" name="Google Shape;616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b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617" name="Google Shape;617;p45"/>
          <p:cNvGrpSpPr/>
          <p:nvPr/>
        </p:nvGrpSpPr>
        <p:grpSpPr>
          <a:xfrm>
            <a:off x="7305791" y="4148538"/>
            <a:ext cx="457200" cy="457200"/>
            <a:chOff x="1020916" y="1442088"/>
            <a:chExt cx="457200" cy="457200"/>
          </a:xfrm>
        </p:grpSpPr>
        <p:pic>
          <p:nvPicPr>
            <p:cNvPr id="618" name="Google Shape;618;p4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020916" y="1442088"/>
              <a:ext cx="457200" cy="457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19" name="Google Shape;619;p45"/>
            <p:cNvSpPr txBox="1"/>
            <p:nvPr/>
          </p:nvSpPr>
          <p:spPr>
            <a:xfrm>
              <a:off x="1045528" y="1526400"/>
              <a:ext cx="408000" cy="277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-GB" sz="1800">
                  <a:solidFill>
                    <a:srgbClr val="FFFFFF"/>
                  </a:solidFill>
                  <a:latin typeface="Lexend"/>
                  <a:ea typeface="Lexend"/>
                  <a:cs typeface="Lexend"/>
                  <a:sym typeface="Lexend"/>
                </a:rPr>
                <a:t>c</a:t>
              </a:r>
              <a:endParaRPr b="1" sz="18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6 CfU blank - purple ">
  <p:cSld name="TITLE_AND_TWO_COLUMNS_1_1_6_2">
    <p:bg>
      <p:bgPr>
        <a:solidFill>
          <a:srgbClr val="F3EEFB"/>
        </a:solidFill>
      </p:bgPr>
    </p:bg>
    <p:spTree>
      <p:nvGrpSpPr>
        <p:cNvPr id="620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1" name="Google Shape;621;p4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22" name="Google Shape;622;p4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3" name="Google Shape;623;p46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24" name="Google Shape;624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25" name="Google Shape;625;p4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6" name="Google Shape;626;p46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6 CfU blank - jade ">
  <p:cSld name="TITLE_AND_TWO_COLUMNS_1_1_6_2_3_1">
    <p:bg>
      <p:bgPr>
        <a:solidFill>
          <a:srgbClr val="E6F2F2"/>
        </a:solidFill>
      </p:bgPr>
    </p:bg>
    <p:spTree>
      <p:nvGrpSpPr>
        <p:cNvPr id="627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8" name="Google Shape;628;p4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47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0" name="Google Shape;630;p47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31" name="Google Shape;631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2" name="Google Shape;632;p4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33" name="Google Shape;633;p47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6 CfU blank - blue ">
  <p:cSld name="TITLE_AND_TWO_COLUMNS_1_1_6_3">
    <p:bg>
      <p:bgPr>
        <a:solidFill>
          <a:srgbClr val="EBEDFE"/>
        </a:solidFill>
      </p:bgPr>
    </p:bg>
    <p:spTree>
      <p:nvGrpSpPr>
        <p:cNvPr id="634" name="Shape 6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5" name="Google Shape;635;p48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36" name="Google Shape;636;p48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7" name="Google Shape;637;p48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38" name="Google Shape;638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9" name="Google Shape;639;p48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0" name="Google Shape;640;p48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6 CfU blank - pink ">
  <p:cSld name="TITLE_AND_TWO_COLUMNS_1_1_6_2_3_1_1">
    <p:bg>
      <p:bgPr>
        <a:solidFill>
          <a:srgbClr val="FAEAF6"/>
        </a:solidFill>
      </p:bgPr>
    </p:bg>
    <p:spTree>
      <p:nvGrpSpPr>
        <p:cNvPr id="64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2" name="Google Shape;642;p49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49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4" name="Google Shape;644;p49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pic>
        <p:nvPicPr>
          <p:cNvPr id="645" name="Google Shape;645;p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46" name="Google Shape;646;p49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Check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47" name="Google Shape;647;p49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7 Practice - purple ">
  <p:cSld name="TITLE_AND_TWO_COLUMNS_1_1_5_1_3_1_1">
    <p:spTree>
      <p:nvGrpSpPr>
        <p:cNvPr id="648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9" name="Google Shape;649;p5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0" name="Google Shape;650;p50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1" name="Google Shape;651;p50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52" name="Google Shape;652;p50"/>
          <p:cNvSpPr txBox="1"/>
          <p:nvPr/>
        </p:nvSpPr>
        <p:spPr>
          <a:xfrm>
            <a:off x="324000" y="45525"/>
            <a:ext cx="1080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53" name="Google Shape;653;p50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654" name="Google Shape;654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55" name="Google Shape;655;p50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7 Practice - jade">
  <p:cSld name="TITLE_AND_TWO_COLUMNS_1_1_5_1_3_1_1_1_1"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7" name="Google Shape;657;p51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58" name="Google Shape;658;p51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9" name="Google Shape;659;p51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60" name="Google Shape;660;p51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1" name="Google Shape;661;p51"/>
          <p:cNvSpPr txBox="1"/>
          <p:nvPr/>
        </p:nvSpPr>
        <p:spPr>
          <a:xfrm>
            <a:off x="324000" y="45525"/>
            <a:ext cx="1003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2" name="Google Shape;662;p51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663" name="Google Shape;663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7 Practice - blue ">
  <p:cSld name="TITLE_AND_TWO_COLUMNS_1_1_5_1_3_1_2">
    <p:spTree>
      <p:nvGrpSpPr>
        <p:cNvPr id="664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" name="Google Shape;665;p52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66" name="Google Shape;666;p52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7" name="Google Shape;667;p52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68" name="Google Shape;668;p52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69" name="Google Shape;669;p52"/>
          <p:cNvSpPr txBox="1"/>
          <p:nvPr/>
        </p:nvSpPr>
        <p:spPr>
          <a:xfrm>
            <a:off x="324000" y="45525"/>
            <a:ext cx="10191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0" name="Google Shape;670;p52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671" name="Google Shape;671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7 Practice - pink">
  <p:cSld name="TITLE_AND_TWO_COLUMNS_1_1_5_1_3_1_1_1_1_1"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3" name="Google Shape;673;p53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74" name="Google Shape;674;p53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5" name="Google Shape;675;p53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76" name="Google Shape;676;p53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Practice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7" name="Google Shape;677;p53"/>
          <p:cNvSpPr txBox="1"/>
          <p:nvPr/>
        </p:nvSpPr>
        <p:spPr>
          <a:xfrm>
            <a:off x="324000" y="45525"/>
            <a:ext cx="10419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78" name="Google Shape;678;p53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679" name="Google Shape;679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17493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.08 Feedback - purple">
  <p:cSld name="TITLE_AND_TWO_COLUMNS_1_1_5_1_3_1_1_1">
    <p:bg>
      <p:bgPr>
        <a:solidFill>
          <a:srgbClr val="F3EEFB"/>
        </a:solidFill>
      </p:bgPr>
    </p:bg>
    <p:spTree>
      <p:nvGrpSpPr>
        <p:cNvPr id="680" name="Shape 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1" name="Google Shape;681;p5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82" name="Google Shape;682;p54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3" name="Google Shape;683;p54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84" name="Google Shape;684;p54"/>
          <p:cNvSpPr txBox="1"/>
          <p:nvPr/>
        </p:nvSpPr>
        <p:spPr>
          <a:xfrm>
            <a:off x="324000" y="45525"/>
            <a:ext cx="10983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A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85" name="Google Shape;685;p54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pic>
        <p:nvPicPr>
          <p:cNvPr id="686" name="Google Shape;686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687" name="Google Shape;687;p54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3EEFB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F3EEFB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.08 Feedback - jade">
  <p:cSld name="TITLE_AND_TWO_COLUMNS_1_1_5_1_3_1_1_1_1_2">
    <p:bg>
      <p:bgPr>
        <a:solidFill>
          <a:srgbClr val="E6F2F2"/>
        </a:solidFill>
      </p:bgPr>
    </p:bg>
    <p:spTree>
      <p:nvGrpSpPr>
        <p:cNvPr id="688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9" name="Google Shape;689;p55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0" name="Google Shape;690;p55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1" name="Google Shape;691;p55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692" name="Google Shape;692;p55"/>
          <p:cNvSpPr txBox="1"/>
          <p:nvPr/>
        </p:nvSpPr>
        <p:spPr>
          <a:xfrm>
            <a:off x="324000" y="45525"/>
            <a:ext cx="10497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B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93" name="Google Shape;693;p55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94" name="Google Shape;694;p55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695" name="Google Shape;695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.08 Feedback - blue">
  <p:cSld name="TITLE_AND_TWO_COLUMNS_1_1_5_1_3_1_2_1">
    <p:bg>
      <p:bgPr>
        <a:solidFill>
          <a:srgbClr val="EBEDFE"/>
        </a:solidFill>
      </p:bgPr>
    </p:bg>
    <p:spTree>
      <p:nvGrpSpPr>
        <p:cNvPr id="696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7" name="Google Shape;697;p56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698" name="Google Shape;698;p56"/>
          <p:cNvSpPr/>
          <p:nvPr/>
        </p:nvSpPr>
        <p:spPr>
          <a:xfrm>
            <a:off x="-1" y="-2"/>
            <a:ext cx="9144300" cy="540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9" name="Google Shape;699;p56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00" name="Google Shape;700;p56"/>
          <p:cNvSpPr txBox="1"/>
          <p:nvPr/>
        </p:nvSpPr>
        <p:spPr>
          <a:xfrm>
            <a:off x="324000" y="45525"/>
            <a:ext cx="10344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C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1" name="Google Shape;701;p56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02" name="Google Shape;702;p56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E6F2F2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E6F2F2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03" name="Google Shape;703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.08 Feedback - pink">
  <p:cSld name="TITLE_AND_TWO_COLUMNS_1_1_5_1_3_1_1_1_1_1_1">
    <p:bg>
      <p:bgPr>
        <a:solidFill>
          <a:srgbClr val="FAEAF6"/>
        </a:solidFill>
      </p:bgPr>
    </p:bg>
    <p:spTree>
      <p:nvGrpSpPr>
        <p:cNvPr id="704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5" name="Google Shape;705;p57"/>
          <p:cNvPicPr preferRelativeResize="0"/>
          <p:nvPr/>
        </p:nvPicPr>
        <p:blipFill rotWithShape="1">
          <a:blip r:embed="rId2">
            <a:alphaModFix/>
          </a:blip>
          <a:srcRect b="1672" l="0" r="0" t="1662"/>
          <a:stretch/>
        </p:blipFill>
        <p:spPr>
          <a:xfrm>
            <a:off x="0" y="5325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06" name="Google Shape;706;p57"/>
          <p:cNvSpPr/>
          <p:nvPr/>
        </p:nvSpPr>
        <p:spPr>
          <a:xfrm>
            <a:off x="0" y="1"/>
            <a:ext cx="9144300" cy="540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7" name="Google Shape;707;p57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08" name="Google Shape;708;p57"/>
          <p:cNvSpPr txBox="1"/>
          <p:nvPr/>
        </p:nvSpPr>
        <p:spPr>
          <a:xfrm>
            <a:off x="324000" y="45525"/>
            <a:ext cx="9885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0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Task D</a:t>
            </a:r>
            <a:endParaRPr b="1" sz="2000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09" name="Google Shape;709;p57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Lexend"/>
              <a:buNone/>
              <a:defRPr sz="20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400"/>
              </a:spcBef>
              <a:spcAft>
                <a:spcPts val="20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10" name="Google Shape;710;p57"/>
          <p:cNvSpPr txBox="1"/>
          <p:nvPr/>
        </p:nvSpPr>
        <p:spPr>
          <a:xfrm>
            <a:off x="8476560" y="438750"/>
            <a:ext cx="603900" cy="13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900">
                <a:solidFill>
                  <a:srgbClr val="FAEAF6"/>
                </a:solidFill>
                <a:latin typeface="Lexend"/>
                <a:ea typeface="Lexend"/>
                <a:cs typeface="Lexend"/>
                <a:sym typeface="Lexend"/>
              </a:rPr>
              <a:t>Feedback</a:t>
            </a:r>
            <a:endParaRPr b="1" sz="900">
              <a:solidFill>
                <a:srgbClr val="FAEAF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11" name="Google Shape;711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28585" y="-11474"/>
            <a:ext cx="499700" cy="499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1">
  <p:cSld name="TITLE_AND_TWO_COLUMNS_1_1_5_1_2_1">
    <p:spTree>
      <p:nvGrpSpPr>
        <p:cNvPr id="712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p58"/>
          <p:cNvSpPr/>
          <p:nvPr/>
        </p:nvSpPr>
        <p:spPr>
          <a:xfrm>
            <a:off x="0" y="0"/>
            <a:ext cx="9144300" cy="540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14" name="Google Shape;714;p58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535825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15" name="Google Shape;715;p58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16" name="Google Shape;716;p58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17" name="Google Shape;717;p58"/>
          <p:cNvSpPr txBox="1"/>
          <p:nvPr>
            <p:ph type="title"/>
          </p:nvPr>
        </p:nvSpPr>
        <p:spPr>
          <a:xfrm>
            <a:off x="1684800" y="157525"/>
            <a:ext cx="5741400" cy="382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.6 Summary 2">
  <p:cSld name="TITLE_AND_TWO_COLUMNS_1_1_5_1_2">
    <p:spTree>
      <p:nvGrpSpPr>
        <p:cNvPr id="718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p59"/>
          <p:cNvSpPr/>
          <p:nvPr/>
        </p:nvSpPr>
        <p:spPr>
          <a:xfrm>
            <a:off x="0" y="0"/>
            <a:ext cx="9144300" cy="773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20" name="Google Shape;720;p59"/>
          <p:cNvPicPr preferRelativeResize="0"/>
          <p:nvPr/>
        </p:nvPicPr>
        <p:blipFill rotWithShape="1">
          <a:blip r:embed="rId2">
            <a:alphaModFix/>
          </a:blip>
          <a:srcRect b="1709" l="0" r="0" t="1699"/>
          <a:stretch/>
        </p:blipFill>
        <p:spPr>
          <a:xfrm>
            <a:off x="0" y="769550"/>
            <a:ext cx="9151202" cy="116709"/>
          </a:xfrm>
          <a:prstGeom prst="rect">
            <a:avLst/>
          </a:prstGeom>
          <a:noFill/>
          <a:ln>
            <a:noFill/>
          </a:ln>
        </p:spPr>
      </p:pic>
      <p:sp>
        <p:nvSpPr>
          <p:cNvPr id="721" name="Google Shape;721;p59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Font typeface="Lexend"/>
              <a:buChar char="●"/>
              <a:defRPr sz="2200">
                <a:latin typeface="Lexend"/>
                <a:ea typeface="Lexend"/>
                <a:cs typeface="Lexend"/>
                <a:sym typeface="Lexend"/>
              </a:defRPr>
            </a:lvl1pPr>
            <a:lvl2pPr indent="-368300" lvl="1" marL="914400" rtl="0">
              <a:spcBef>
                <a:spcPts val="10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spcBef>
                <a:spcPts val="1000"/>
              </a:spcBef>
              <a:spcAft>
                <a:spcPts val="0"/>
              </a:spcAft>
              <a:buSzPts val="20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3pPr>
            <a:lvl4pPr indent="-368300" lvl="3" marL="1828800" rtl="0">
              <a:spcBef>
                <a:spcPts val="800"/>
              </a:spcBef>
              <a:spcAft>
                <a:spcPts val="0"/>
              </a:spcAft>
              <a:buSzPts val="2200"/>
              <a:buFont typeface="Lexend"/>
              <a:buChar char="–"/>
              <a:defRPr sz="2200"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spcBef>
                <a:spcPts val="8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 sz="1800"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spcBef>
                <a:spcPts val="6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spcBef>
                <a:spcPts val="400"/>
              </a:spcBef>
              <a:spcAft>
                <a:spcPts val="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spcBef>
                <a:spcPts val="400"/>
              </a:spcBef>
              <a:spcAft>
                <a:spcPts val="200"/>
              </a:spcAft>
              <a:buSzPts val="1800"/>
              <a:buFont typeface="Lexend"/>
              <a:buChar char="–"/>
              <a:defRPr>
                <a:latin typeface="Lexend"/>
                <a:ea typeface="Lexend"/>
                <a:cs typeface="Lexend"/>
                <a:sym typeface="Lexend"/>
              </a:defRPr>
            </a:lvl9pPr>
          </a:lstStyle>
          <a:p/>
        </p:txBody>
      </p:sp>
      <p:sp>
        <p:nvSpPr>
          <p:cNvPr id="722" name="Google Shape;722;p59"/>
          <p:cNvSpPr txBox="1"/>
          <p:nvPr/>
        </p:nvSpPr>
        <p:spPr>
          <a:xfrm>
            <a:off x="324000" y="112500"/>
            <a:ext cx="13167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Summary</a:t>
            </a:r>
            <a:endParaRPr b="1" sz="20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3" name="Google Shape;723;p59"/>
          <p:cNvSpPr txBox="1"/>
          <p:nvPr>
            <p:ph type="title"/>
          </p:nvPr>
        </p:nvSpPr>
        <p:spPr>
          <a:xfrm>
            <a:off x="1684800" y="157525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Lexend"/>
              <a:buNone/>
              <a:defRPr b="0" sz="18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3 Projectable quiz" showMasterSp="0">
  <p:cSld name="Title Slide 3_1">
    <p:bg>
      <p:bgPr>
        <a:solidFill>
          <a:schemeClr val="lt1"/>
        </a:solidFill>
      </p:bgPr>
    </p:bg>
    <p:spTree>
      <p:nvGrpSpPr>
        <p:cNvPr id="724" name="Shape 7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5" name="Google Shape;725;p6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  <p:sp>
        <p:nvSpPr>
          <p:cNvPr id="726" name="Google Shape;726;p60"/>
          <p:cNvSpPr txBox="1"/>
          <p:nvPr/>
        </p:nvSpPr>
        <p:spPr>
          <a:xfrm>
            <a:off x="1977450" y="3132468"/>
            <a:ext cx="5189100" cy="43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Click to open the interactive quiz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4 Items to copy-paste">
  <p:cSld name="CUSTOM_104_1_2_1_1">
    <p:spTree>
      <p:nvGrpSpPr>
        <p:cNvPr id="727" name="Shape 7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8" name="Google Shape;728;p61"/>
          <p:cNvSpPr/>
          <p:nvPr/>
        </p:nvSpPr>
        <p:spPr>
          <a:xfrm>
            <a:off x="3217188" y="4171902"/>
            <a:ext cx="5214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Tick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29" name="Google Shape;729;p61"/>
          <p:cNvSpPr/>
          <p:nvPr/>
        </p:nvSpPr>
        <p:spPr>
          <a:xfrm>
            <a:off x="483925" y="193075"/>
            <a:ext cx="66717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0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Items to copy and paste</a:t>
            </a:r>
            <a:endParaRPr b="0" i="0" sz="2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0" name="Google Shape;730;p61"/>
          <p:cNvSpPr/>
          <p:nvPr/>
        </p:nvSpPr>
        <p:spPr>
          <a:xfrm>
            <a:off x="7459200" y="352650"/>
            <a:ext cx="1684800" cy="37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-GB" sz="1600" u="none" cap="none" strike="noStrik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Video frame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1" name="Google Shape;731;p61"/>
          <p:cNvSpPr/>
          <p:nvPr/>
        </p:nvSpPr>
        <p:spPr>
          <a:xfrm>
            <a:off x="628788" y="4171893"/>
            <a:ext cx="1579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Agenda dot</a:t>
            </a:r>
            <a:endParaRPr sz="16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2" name="Google Shape;732;p61"/>
          <p:cNvSpPr/>
          <p:nvPr/>
        </p:nvSpPr>
        <p:spPr>
          <a:xfrm>
            <a:off x="5891525" y="2313000"/>
            <a:ext cx="1796400" cy="380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CfU option letters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3" name="Google Shape;733;p61"/>
          <p:cNvSpPr/>
          <p:nvPr/>
        </p:nvSpPr>
        <p:spPr>
          <a:xfrm>
            <a:off x="933601" y="2371650"/>
            <a:ext cx="11799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audio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4" name="Google Shape;734;p61"/>
          <p:cNvSpPr/>
          <p:nvPr/>
        </p:nvSpPr>
        <p:spPr>
          <a:xfrm>
            <a:off x="3444210" y="2377200"/>
            <a:ext cx="1116600" cy="25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Play video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5" name="Google Shape;735;p61"/>
          <p:cNvSpPr/>
          <p:nvPr/>
        </p:nvSpPr>
        <p:spPr>
          <a:xfrm>
            <a:off x="4747799" y="4171900"/>
            <a:ext cx="6942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Cross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36" name="Google Shape;736;p61"/>
          <p:cNvSpPr/>
          <p:nvPr/>
        </p:nvSpPr>
        <p:spPr>
          <a:xfrm>
            <a:off x="6451200" y="4171900"/>
            <a:ext cx="1421700" cy="26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Reading icon</a:t>
            </a:r>
            <a:endParaRPr i="0" sz="1600" u="none" cap="none" strike="noStrike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5 OGL">
  <p:cSld name="CUSTOM_5_1">
    <p:bg>
      <p:bgPr>
        <a:solidFill>
          <a:srgbClr val="BEF2BD"/>
        </a:solidFill>
      </p:bgPr>
    </p:bg>
    <p:spTree>
      <p:nvGrpSpPr>
        <p:cNvPr id="737" name="Shape 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8" name="Google Shape;738;p6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347200" y="1111870"/>
            <a:ext cx="7945600" cy="2919776"/>
          </a:xfrm>
          <a:prstGeom prst="rect">
            <a:avLst/>
          </a:prstGeom>
          <a:noFill/>
          <a:ln>
            <a:noFill/>
          </a:ln>
        </p:spPr>
      </p:pic>
      <p:sp>
        <p:nvSpPr>
          <p:cNvPr id="739" name="Google Shape;739;p62"/>
          <p:cNvSpPr txBox="1"/>
          <p:nvPr>
            <p:ph idx="1" type="subTitle"/>
          </p:nvPr>
        </p:nvSpPr>
        <p:spPr>
          <a:xfrm>
            <a:off x="661775" y="1190413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80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800"/>
              </a:spcBef>
              <a:spcAft>
                <a:spcPts val="0"/>
              </a:spcAft>
              <a:buSzPts val="1800"/>
              <a:buNone/>
              <a:defRPr/>
            </a:lvl5pPr>
            <a:lvl6pPr lvl="5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6pPr>
            <a:lvl7pPr lvl="6" rtl="0">
              <a:spcBef>
                <a:spcPts val="600"/>
              </a:spcBef>
              <a:spcAft>
                <a:spcPts val="0"/>
              </a:spcAft>
              <a:buSzPts val="1800"/>
              <a:buNone/>
              <a:defRPr/>
            </a:lvl7pPr>
            <a:lvl8pPr lvl="7" rtl="0">
              <a:spcBef>
                <a:spcPts val="400"/>
              </a:spcBef>
              <a:spcAft>
                <a:spcPts val="0"/>
              </a:spcAft>
              <a:buSzPts val="1800"/>
              <a:buNone/>
              <a:defRPr/>
            </a:lvl8pPr>
            <a:lvl9pPr lvl="8" rtl="0">
              <a:spcBef>
                <a:spcPts val="400"/>
              </a:spcBef>
              <a:spcAft>
                <a:spcPts val="200"/>
              </a:spcAft>
              <a:buSzPts val="1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Z.6 Blank">
  <p:cSld name="CUSTOM_6">
    <p:spTree>
      <p:nvGrpSpPr>
        <p:cNvPr id="740" name="Shape 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" name="Google Shape;741;p63"/>
          <p:cNvSpPr txBox="1"/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39.xml"/><Relationship Id="rId42" Type="http://schemas.openxmlformats.org/officeDocument/2006/relationships/slideLayout" Target="../slideLayouts/slideLayout41.xml"/><Relationship Id="rId41" Type="http://schemas.openxmlformats.org/officeDocument/2006/relationships/slideLayout" Target="../slideLayouts/slideLayout40.xml"/><Relationship Id="rId44" Type="http://schemas.openxmlformats.org/officeDocument/2006/relationships/slideLayout" Target="../slideLayouts/slideLayout43.xml"/><Relationship Id="rId43" Type="http://schemas.openxmlformats.org/officeDocument/2006/relationships/slideLayout" Target="../slideLayouts/slideLayout42.xml"/><Relationship Id="rId46" Type="http://schemas.openxmlformats.org/officeDocument/2006/relationships/slideLayout" Target="../slideLayouts/slideLayout45.xml"/><Relationship Id="rId45" Type="http://schemas.openxmlformats.org/officeDocument/2006/relationships/slideLayout" Target="../slideLayouts/slideLayout44.xml"/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48" Type="http://schemas.openxmlformats.org/officeDocument/2006/relationships/slideLayout" Target="../slideLayouts/slideLayout47.xml"/><Relationship Id="rId47" Type="http://schemas.openxmlformats.org/officeDocument/2006/relationships/slideLayout" Target="../slideLayouts/slideLayout46.xml"/><Relationship Id="rId49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31" Type="http://schemas.openxmlformats.org/officeDocument/2006/relationships/slideLayout" Target="../slideLayouts/slideLayout30.xml"/><Relationship Id="rId30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2.xml"/><Relationship Id="rId32" Type="http://schemas.openxmlformats.org/officeDocument/2006/relationships/slideLayout" Target="../slideLayouts/slideLayout31.xml"/><Relationship Id="rId35" Type="http://schemas.openxmlformats.org/officeDocument/2006/relationships/slideLayout" Target="../slideLayouts/slideLayout34.xml"/><Relationship Id="rId34" Type="http://schemas.openxmlformats.org/officeDocument/2006/relationships/slideLayout" Target="../slideLayouts/slideLayout33.xml"/><Relationship Id="rId37" Type="http://schemas.openxmlformats.org/officeDocument/2006/relationships/slideLayout" Target="../slideLayouts/slideLayout36.xml"/><Relationship Id="rId36" Type="http://schemas.openxmlformats.org/officeDocument/2006/relationships/slideLayout" Target="../slideLayouts/slideLayout35.xml"/><Relationship Id="rId39" Type="http://schemas.openxmlformats.org/officeDocument/2006/relationships/slideLayout" Target="../slideLayouts/slideLayout38.xml"/><Relationship Id="rId38" Type="http://schemas.openxmlformats.org/officeDocument/2006/relationships/slideLayout" Target="../slideLayouts/slideLayout37.xml"/><Relationship Id="rId62" Type="http://schemas.openxmlformats.org/officeDocument/2006/relationships/slideLayout" Target="../slideLayouts/slideLayout61.xml"/><Relationship Id="rId61" Type="http://schemas.openxmlformats.org/officeDocument/2006/relationships/slideLayout" Target="../slideLayouts/slideLayout60.xml"/><Relationship Id="rId20" Type="http://schemas.openxmlformats.org/officeDocument/2006/relationships/slideLayout" Target="../slideLayouts/slideLayout19.xml"/><Relationship Id="rId64" Type="http://schemas.openxmlformats.org/officeDocument/2006/relationships/theme" Target="../theme/theme2.xml"/><Relationship Id="rId63" Type="http://schemas.openxmlformats.org/officeDocument/2006/relationships/slideLayout" Target="../slideLayouts/slideLayout62.xml"/><Relationship Id="rId22" Type="http://schemas.openxmlformats.org/officeDocument/2006/relationships/slideLayout" Target="../slideLayouts/slideLayout21.xml"/><Relationship Id="rId21" Type="http://schemas.openxmlformats.org/officeDocument/2006/relationships/slideLayout" Target="../slideLayouts/slideLayout20.xml"/><Relationship Id="rId24" Type="http://schemas.openxmlformats.org/officeDocument/2006/relationships/slideLayout" Target="../slideLayouts/slideLayout23.xml"/><Relationship Id="rId23" Type="http://schemas.openxmlformats.org/officeDocument/2006/relationships/slideLayout" Target="../slideLayouts/slideLayout22.xml"/><Relationship Id="rId60" Type="http://schemas.openxmlformats.org/officeDocument/2006/relationships/slideLayout" Target="../slideLayouts/slideLayout59.xml"/><Relationship Id="rId26" Type="http://schemas.openxmlformats.org/officeDocument/2006/relationships/slideLayout" Target="../slideLayouts/slideLayout25.xml"/><Relationship Id="rId25" Type="http://schemas.openxmlformats.org/officeDocument/2006/relationships/slideLayout" Target="../slideLayouts/slideLayout24.xml"/><Relationship Id="rId28" Type="http://schemas.openxmlformats.org/officeDocument/2006/relationships/slideLayout" Target="../slideLayouts/slideLayout27.xml"/><Relationship Id="rId27" Type="http://schemas.openxmlformats.org/officeDocument/2006/relationships/slideLayout" Target="../slideLayouts/slideLayout26.xml"/><Relationship Id="rId29" Type="http://schemas.openxmlformats.org/officeDocument/2006/relationships/slideLayout" Target="../slideLayouts/slideLayout28.xml"/><Relationship Id="rId51" Type="http://schemas.openxmlformats.org/officeDocument/2006/relationships/slideLayout" Target="../slideLayouts/slideLayout50.xml"/><Relationship Id="rId50" Type="http://schemas.openxmlformats.org/officeDocument/2006/relationships/slideLayout" Target="../slideLayouts/slideLayout49.xml"/><Relationship Id="rId53" Type="http://schemas.openxmlformats.org/officeDocument/2006/relationships/slideLayout" Target="../slideLayouts/slideLayout52.xml"/><Relationship Id="rId52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10.xml"/><Relationship Id="rId5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9.xml"/><Relationship Id="rId54" Type="http://schemas.openxmlformats.org/officeDocument/2006/relationships/slideLayout" Target="../slideLayouts/slideLayout53.xml"/><Relationship Id="rId13" Type="http://schemas.openxmlformats.org/officeDocument/2006/relationships/slideLayout" Target="../slideLayouts/slideLayout12.xml"/><Relationship Id="rId5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11.xml"/><Relationship Id="rId56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14.xml"/><Relationship Id="rId59" Type="http://schemas.openxmlformats.org/officeDocument/2006/relationships/slideLayout" Target="../slideLayouts/slideLayout58.xml"/><Relationship Id="rId14" Type="http://schemas.openxmlformats.org/officeDocument/2006/relationships/slideLayout" Target="../slideLayouts/slideLayout13.xml"/><Relationship Id="rId58" Type="http://schemas.openxmlformats.org/officeDocument/2006/relationships/slideLayout" Target="../slideLayouts/slideLayout57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9000" y="73800"/>
            <a:ext cx="6600600" cy="814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b="1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 Medium"/>
              <a:buNone/>
              <a:defRPr sz="2800">
                <a:solidFill>
                  <a:schemeClr val="dk1"/>
                </a:solidFill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9000" y="523400"/>
            <a:ext cx="8226000" cy="3159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>
            <a:lvl1pPr indent="-368300" lvl="0" marL="45720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Char char="●"/>
              <a:defRPr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indent="-361950" lvl="1" marL="9144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Lexend"/>
              <a:buChar char="–"/>
              <a:defRPr sz="21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indent="-355600" lvl="2" marL="1371600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Lexend"/>
              <a:buChar char="–"/>
              <a:defRPr sz="20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indent="-349250" lvl="3" marL="18288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Lexend"/>
              <a:buChar char="–"/>
              <a:defRPr sz="19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indent="-342900" lvl="4" marL="2286000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indent="-342900" lvl="5" marL="27432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indent="-342900" lvl="6" marL="3200400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indent="-342900" lvl="7" marL="3657600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exend"/>
              <a:buChar char="–"/>
              <a:defRPr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indent="-342900" lvl="8" marL="4114800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1"/>
              </a:buClr>
              <a:buSzPts val="1800"/>
              <a:buFont typeface="Kalam"/>
              <a:buChar char="–"/>
              <a:defRPr sz="18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/>
        </p:txBody>
      </p:sp>
      <p:pic>
        <p:nvPicPr>
          <p:cNvPr id="8" name="Google Shape;8;p1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8524129" y="4430050"/>
            <a:ext cx="234000" cy="318241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  <p:sldLayoutId id="2147483666" r:id="rId20"/>
    <p:sldLayoutId id="2147483667" r:id="rId21"/>
    <p:sldLayoutId id="2147483668" r:id="rId22"/>
    <p:sldLayoutId id="2147483669" r:id="rId23"/>
    <p:sldLayoutId id="2147483670" r:id="rId24"/>
    <p:sldLayoutId id="2147483671" r:id="rId25"/>
    <p:sldLayoutId id="2147483672" r:id="rId26"/>
    <p:sldLayoutId id="2147483673" r:id="rId27"/>
    <p:sldLayoutId id="2147483674" r:id="rId28"/>
    <p:sldLayoutId id="2147483675" r:id="rId29"/>
    <p:sldLayoutId id="2147483676" r:id="rId30"/>
    <p:sldLayoutId id="2147483677" r:id="rId31"/>
    <p:sldLayoutId id="2147483678" r:id="rId32"/>
    <p:sldLayoutId id="2147483679" r:id="rId33"/>
    <p:sldLayoutId id="2147483680" r:id="rId34"/>
    <p:sldLayoutId id="2147483681" r:id="rId35"/>
    <p:sldLayoutId id="2147483682" r:id="rId36"/>
    <p:sldLayoutId id="2147483683" r:id="rId37"/>
    <p:sldLayoutId id="2147483684" r:id="rId38"/>
    <p:sldLayoutId id="2147483685" r:id="rId39"/>
    <p:sldLayoutId id="2147483686" r:id="rId40"/>
    <p:sldLayoutId id="2147483687" r:id="rId41"/>
    <p:sldLayoutId id="2147483688" r:id="rId42"/>
    <p:sldLayoutId id="2147483689" r:id="rId43"/>
    <p:sldLayoutId id="2147483690" r:id="rId44"/>
    <p:sldLayoutId id="2147483691" r:id="rId45"/>
    <p:sldLayoutId id="2147483692" r:id="rId46"/>
    <p:sldLayoutId id="2147483693" r:id="rId47"/>
    <p:sldLayoutId id="2147483694" r:id="rId48"/>
    <p:sldLayoutId id="2147483695" r:id="rId49"/>
    <p:sldLayoutId id="2147483696" r:id="rId50"/>
    <p:sldLayoutId id="2147483697" r:id="rId51"/>
    <p:sldLayoutId id="2147483698" r:id="rId52"/>
    <p:sldLayoutId id="2147483699" r:id="rId53"/>
    <p:sldLayoutId id="2147483700" r:id="rId54"/>
    <p:sldLayoutId id="2147483701" r:id="rId55"/>
    <p:sldLayoutId id="2147483702" r:id="rId56"/>
    <p:sldLayoutId id="2147483703" r:id="rId57"/>
    <p:sldLayoutId id="2147483704" r:id="rId58"/>
    <p:sldLayoutId id="2147483705" r:id="rId59"/>
    <p:sldLayoutId id="2147483706" r:id="rId60"/>
    <p:sldLayoutId id="2147483707" r:id="rId61"/>
    <p:sldLayoutId id="2147483708" r:id="rId62"/>
    <p:sldLayoutId id="2147483709" r:id="rId6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pos="204">
          <p15:clr>
            <a:schemeClr val="dk2"/>
          </p15:clr>
        </p15:guide>
        <p15:guide id="2" pos="1819">
          <p15:clr>
            <a:srgbClr val="0000FF"/>
          </p15:clr>
        </p15:guide>
        <p15:guide id="3" orient="horz" pos="340">
          <p15:clr>
            <a:srgbClr val="222222"/>
          </p15:clr>
        </p15:guide>
        <p15:guide id="4" pos="2123">
          <p15:clr>
            <a:srgbClr val="0000FF"/>
          </p15:clr>
        </p15:guide>
        <p15:guide id="5" pos="2880">
          <p15:clr>
            <a:srgbClr val="EA4335"/>
          </p15:clr>
        </p15:guide>
        <p15:guide id="6" pos="3637">
          <p15:clr>
            <a:srgbClr val="0000FF"/>
          </p15:clr>
        </p15:guide>
        <p15:guide id="7" pos="3941">
          <p15:clr>
            <a:srgbClr val="0000FF"/>
          </p15:clr>
        </p15:guide>
        <p15:guide id="8" pos="5556">
          <p15:clr>
            <a:srgbClr val="222222"/>
          </p15:clr>
        </p15:guide>
        <p15:guide id="9" pos="1061">
          <p15:clr>
            <a:srgbClr val="9AA0A6"/>
          </p15:clr>
        </p15:guide>
        <p15:guide id="10" pos="4699">
          <p15:clr>
            <a:srgbClr val="9AA0A6"/>
          </p15:clr>
        </p15:guide>
        <p15:guide id="11" orient="horz" pos="680">
          <p15:clr>
            <a:srgbClr val="B7B7B7"/>
          </p15:clr>
        </p15:guide>
        <p15:guide id="12" orient="horz" pos="1020">
          <p15:clr>
            <a:srgbClr val="B7B7B7"/>
          </p15:clr>
        </p15:guide>
        <p15:guide id="13" orient="horz" pos="1361">
          <p15:clr>
            <a:srgbClr val="B7B7B7"/>
          </p15:clr>
        </p15:guide>
        <p15:guide id="14" orient="horz" pos="1701">
          <p15:clr>
            <a:srgbClr val="B7B7B7"/>
          </p15:clr>
        </p15:guide>
        <p15:guide id="15" orient="horz" pos="2041">
          <p15:clr>
            <a:srgbClr val="B7B7B7"/>
          </p15:clr>
        </p15:guide>
        <p15:guide id="16" orient="horz" pos="2381">
          <p15:clr>
            <a:srgbClr val="B7B7B7"/>
          </p15:clr>
        </p15:guide>
        <p15:guide id="17" orient="horz" pos="3036">
          <p15:clr>
            <a:srgbClr val="000000"/>
          </p15:clr>
        </p15:guide>
        <p15:guide id="18" pos="2721">
          <p15:clr>
            <a:schemeClr val="dk1"/>
          </p15:clr>
        </p15:guide>
        <p15:guide id="19" pos="3039">
          <p15:clr>
            <a:schemeClr val="dk1"/>
          </p15:clr>
        </p15:guide>
        <p15:guide id="20" orient="horz" pos="510">
          <p15:clr>
            <a:srgbClr val="B7B7B7"/>
          </p15:clr>
        </p15:guide>
        <p15:guide id="21" orient="horz" pos="1620">
          <p15:clr>
            <a:srgbClr val="EA4335"/>
          </p15:clr>
        </p15:guide>
        <p15:guide id="22" orient="horz" pos="2721">
          <p15:clr>
            <a:srgbClr val="B7B7B7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support.thenational.academy/using-oaks-new-teaching-resources?utm_campaign=OakSlideDeck&amp;utm_medium=document&amp;utm_source=guide" TargetMode="Externa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9.png"/><Relationship Id="rId4" Type="http://schemas.openxmlformats.org/officeDocument/2006/relationships/image" Target="../media/image56.png"/><Relationship Id="rId5" Type="http://schemas.openxmlformats.org/officeDocument/2006/relationships/image" Target="../media/image50.png"/><Relationship Id="rId6" Type="http://schemas.openxmlformats.org/officeDocument/2006/relationships/image" Target="../media/image55.png"/><Relationship Id="rId7" Type="http://schemas.openxmlformats.org/officeDocument/2006/relationships/image" Target="../media/image54.png"/><Relationship Id="rId8" Type="http://schemas.openxmlformats.org/officeDocument/2006/relationships/image" Target="../media/image5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60.png"/><Relationship Id="rId5" Type="http://schemas.openxmlformats.org/officeDocument/2006/relationships/image" Target="../media/image52.png"/><Relationship Id="rId6" Type="http://schemas.openxmlformats.org/officeDocument/2006/relationships/image" Target="../media/image53.png"/><Relationship Id="rId7" Type="http://schemas.openxmlformats.org/officeDocument/2006/relationships/image" Target="../media/image57.png"/><Relationship Id="rId8" Type="http://schemas.openxmlformats.org/officeDocument/2006/relationships/image" Target="../media/image58.png"/><Relationship Id="rId20" Type="http://schemas.openxmlformats.org/officeDocument/2006/relationships/image" Target="../media/image70.png"/><Relationship Id="rId22" Type="http://schemas.openxmlformats.org/officeDocument/2006/relationships/image" Target="../media/image74.png"/><Relationship Id="rId21" Type="http://schemas.openxmlformats.org/officeDocument/2006/relationships/image" Target="../media/image72.png"/><Relationship Id="rId11" Type="http://schemas.openxmlformats.org/officeDocument/2006/relationships/image" Target="../media/image64.png"/><Relationship Id="rId10" Type="http://schemas.openxmlformats.org/officeDocument/2006/relationships/image" Target="../media/image61.png"/><Relationship Id="rId13" Type="http://schemas.openxmlformats.org/officeDocument/2006/relationships/image" Target="../media/image63.png"/><Relationship Id="rId12" Type="http://schemas.openxmlformats.org/officeDocument/2006/relationships/image" Target="../media/image65.png"/><Relationship Id="rId15" Type="http://schemas.openxmlformats.org/officeDocument/2006/relationships/image" Target="../media/image62.png"/><Relationship Id="rId14" Type="http://schemas.openxmlformats.org/officeDocument/2006/relationships/image" Target="../media/image66.png"/><Relationship Id="rId17" Type="http://schemas.openxmlformats.org/officeDocument/2006/relationships/image" Target="../media/image71.png"/><Relationship Id="rId16" Type="http://schemas.openxmlformats.org/officeDocument/2006/relationships/image" Target="../media/image67.png"/><Relationship Id="rId19" Type="http://schemas.openxmlformats.org/officeDocument/2006/relationships/image" Target="../media/image68.png"/><Relationship Id="rId18" Type="http://schemas.openxmlformats.org/officeDocument/2006/relationships/image" Target="../media/image6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0.png"/><Relationship Id="rId4" Type="http://schemas.openxmlformats.org/officeDocument/2006/relationships/image" Target="../media/image59.png"/><Relationship Id="rId9" Type="http://schemas.openxmlformats.org/officeDocument/2006/relationships/image" Target="../media/image78.png"/><Relationship Id="rId5" Type="http://schemas.openxmlformats.org/officeDocument/2006/relationships/image" Target="../media/image77.png"/><Relationship Id="rId6" Type="http://schemas.openxmlformats.org/officeDocument/2006/relationships/image" Target="../media/image76.png"/><Relationship Id="rId7" Type="http://schemas.openxmlformats.org/officeDocument/2006/relationships/image" Target="../media/image75.png"/><Relationship Id="rId8" Type="http://schemas.openxmlformats.org/officeDocument/2006/relationships/image" Target="../media/image79.png"/><Relationship Id="rId11" Type="http://schemas.openxmlformats.org/officeDocument/2006/relationships/image" Target="../media/image81.png"/><Relationship Id="rId10" Type="http://schemas.openxmlformats.org/officeDocument/2006/relationships/image" Target="../media/image80.png"/><Relationship Id="rId13" Type="http://schemas.openxmlformats.org/officeDocument/2006/relationships/image" Target="../media/image83.png"/><Relationship Id="rId12" Type="http://schemas.openxmlformats.org/officeDocument/2006/relationships/image" Target="../media/image86.png"/><Relationship Id="rId15" Type="http://schemas.openxmlformats.org/officeDocument/2006/relationships/image" Target="../media/image82.png"/><Relationship Id="rId14" Type="http://schemas.openxmlformats.org/officeDocument/2006/relationships/image" Target="../media/image84.png"/><Relationship Id="rId17" Type="http://schemas.openxmlformats.org/officeDocument/2006/relationships/image" Target="../media/image55.png"/><Relationship Id="rId16" Type="http://schemas.openxmlformats.org/officeDocument/2006/relationships/image" Target="../media/image5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9.png"/><Relationship Id="rId4" Type="http://schemas.openxmlformats.org/officeDocument/2006/relationships/image" Target="../media/image83.png"/><Relationship Id="rId5" Type="http://schemas.openxmlformats.org/officeDocument/2006/relationships/image" Target="../media/image91.png"/><Relationship Id="rId6" Type="http://schemas.openxmlformats.org/officeDocument/2006/relationships/image" Target="../media/image88.png"/><Relationship Id="rId7" Type="http://schemas.openxmlformats.org/officeDocument/2006/relationships/image" Target="../media/image96.png"/><Relationship Id="rId8" Type="http://schemas.openxmlformats.org/officeDocument/2006/relationships/image" Target="../media/image5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9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2.png"/><Relationship Id="rId4" Type="http://schemas.openxmlformats.org/officeDocument/2006/relationships/image" Target="../media/image9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97.png"/><Relationship Id="rId4" Type="http://schemas.openxmlformats.org/officeDocument/2006/relationships/image" Target="../media/image94.png"/><Relationship Id="rId5" Type="http://schemas.openxmlformats.org/officeDocument/2006/relationships/image" Target="../media/image98.png"/><Relationship Id="rId6" Type="http://schemas.openxmlformats.org/officeDocument/2006/relationships/image" Target="../media/image5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55.png"/><Relationship Id="rId4" Type="http://schemas.openxmlformats.org/officeDocument/2006/relationships/image" Target="../media/image54.png"/><Relationship Id="rId9" Type="http://schemas.openxmlformats.org/officeDocument/2006/relationships/image" Target="../media/image102.png"/><Relationship Id="rId5" Type="http://schemas.openxmlformats.org/officeDocument/2006/relationships/image" Target="../media/image51.png"/><Relationship Id="rId6" Type="http://schemas.openxmlformats.org/officeDocument/2006/relationships/image" Target="../media/image99.png"/><Relationship Id="rId7" Type="http://schemas.openxmlformats.org/officeDocument/2006/relationships/image" Target="../media/image100.png"/><Relationship Id="rId8" Type="http://schemas.openxmlformats.org/officeDocument/2006/relationships/image" Target="../media/image104.png"/><Relationship Id="rId20" Type="http://schemas.openxmlformats.org/officeDocument/2006/relationships/image" Target="../media/image84.png"/><Relationship Id="rId22" Type="http://schemas.openxmlformats.org/officeDocument/2006/relationships/image" Target="../media/image77.png"/><Relationship Id="rId21" Type="http://schemas.openxmlformats.org/officeDocument/2006/relationships/image" Target="../media/image82.png"/><Relationship Id="rId23" Type="http://schemas.openxmlformats.org/officeDocument/2006/relationships/image" Target="../media/image116.png"/><Relationship Id="rId11" Type="http://schemas.openxmlformats.org/officeDocument/2006/relationships/image" Target="../media/image115.png"/><Relationship Id="rId10" Type="http://schemas.openxmlformats.org/officeDocument/2006/relationships/image" Target="../media/image117.png"/><Relationship Id="rId13" Type="http://schemas.openxmlformats.org/officeDocument/2006/relationships/image" Target="../media/image75.png"/><Relationship Id="rId12" Type="http://schemas.openxmlformats.org/officeDocument/2006/relationships/image" Target="../media/image76.png"/><Relationship Id="rId15" Type="http://schemas.openxmlformats.org/officeDocument/2006/relationships/image" Target="../media/image83.png"/><Relationship Id="rId14" Type="http://schemas.openxmlformats.org/officeDocument/2006/relationships/image" Target="../media/image79.png"/><Relationship Id="rId17" Type="http://schemas.openxmlformats.org/officeDocument/2006/relationships/image" Target="../media/image80.png"/><Relationship Id="rId16" Type="http://schemas.openxmlformats.org/officeDocument/2006/relationships/image" Target="../media/image78.png"/><Relationship Id="rId19" Type="http://schemas.openxmlformats.org/officeDocument/2006/relationships/image" Target="../media/image86.png"/><Relationship Id="rId18" Type="http://schemas.openxmlformats.org/officeDocument/2006/relationships/image" Target="../media/image8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5.png"/><Relationship Id="rId4" Type="http://schemas.openxmlformats.org/officeDocument/2006/relationships/image" Target="../media/image54.png"/><Relationship Id="rId9" Type="http://schemas.openxmlformats.org/officeDocument/2006/relationships/image" Target="../media/image102.png"/><Relationship Id="rId5" Type="http://schemas.openxmlformats.org/officeDocument/2006/relationships/image" Target="../media/image51.png"/><Relationship Id="rId6" Type="http://schemas.openxmlformats.org/officeDocument/2006/relationships/image" Target="../media/image99.png"/><Relationship Id="rId7" Type="http://schemas.openxmlformats.org/officeDocument/2006/relationships/image" Target="../media/image100.png"/><Relationship Id="rId8" Type="http://schemas.openxmlformats.org/officeDocument/2006/relationships/image" Target="../media/image104.png"/><Relationship Id="rId20" Type="http://schemas.openxmlformats.org/officeDocument/2006/relationships/image" Target="../media/image82.png"/><Relationship Id="rId22" Type="http://schemas.openxmlformats.org/officeDocument/2006/relationships/image" Target="../media/image116.png"/><Relationship Id="rId21" Type="http://schemas.openxmlformats.org/officeDocument/2006/relationships/image" Target="../media/image77.png"/><Relationship Id="rId24" Type="http://schemas.openxmlformats.org/officeDocument/2006/relationships/image" Target="../media/image56.png"/><Relationship Id="rId23" Type="http://schemas.openxmlformats.org/officeDocument/2006/relationships/image" Target="../media/image78.png"/><Relationship Id="rId26" Type="http://schemas.openxmlformats.org/officeDocument/2006/relationships/image" Target="../media/image96.png"/><Relationship Id="rId25" Type="http://schemas.openxmlformats.org/officeDocument/2006/relationships/image" Target="../media/image50.png"/><Relationship Id="rId11" Type="http://schemas.openxmlformats.org/officeDocument/2006/relationships/image" Target="../media/image115.png"/><Relationship Id="rId10" Type="http://schemas.openxmlformats.org/officeDocument/2006/relationships/image" Target="../media/image117.png"/><Relationship Id="rId13" Type="http://schemas.openxmlformats.org/officeDocument/2006/relationships/image" Target="../media/image75.png"/><Relationship Id="rId12" Type="http://schemas.openxmlformats.org/officeDocument/2006/relationships/image" Target="../media/image76.png"/><Relationship Id="rId15" Type="http://schemas.openxmlformats.org/officeDocument/2006/relationships/image" Target="../media/image83.png"/><Relationship Id="rId14" Type="http://schemas.openxmlformats.org/officeDocument/2006/relationships/image" Target="../media/image79.png"/><Relationship Id="rId17" Type="http://schemas.openxmlformats.org/officeDocument/2006/relationships/image" Target="../media/image81.png"/><Relationship Id="rId16" Type="http://schemas.openxmlformats.org/officeDocument/2006/relationships/image" Target="../media/image80.png"/><Relationship Id="rId19" Type="http://schemas.openxmlformats.org/officeDocument/2006/relationships/image" Target="../media/image84.png"/><Relationship Id="rId18" Type="http://schemas.openxmlformats.org/officeDocument/2006/relationships/image" Target="../media/image86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55.png"/><Relationship Id="rId4" Type="http://schemas.openxmlformats.org/officeDocument/2006/relationships/image" Target="../media/image54.png"/><Relationship Id="rId9" Type="http://schemas.openxmlformats.org/officeDocument/2006/relationships/image" Target="../media/image102.png"/><Relationship Id="rId5" Type="http://schemas.openxmlformats.org/officeDocument/2006/relationships/image" Target="../media/image51.png"/><Relationship Id="rId6" Type="http://schemas.openxmlformats.org/officeDocument/2006/relationships/image" Target="../media/image99.png"/><Relationship Id="rId7" Type="http://schemas.openxmlformats.org/officeDocument/2006/relationships/image" Target="../media/image100.png"/><Relationship Id="rId8" Type="http://schemas.openxmlformats.org/officeDocument/2006/relationships/image" Target="../media/image104.png"/><Relationship Id="rId20" Type="http://schemas.openxmlformats.org/officeDocument/2006/relationships/image" Target="../media/image122.png"/><Relationship Id="rId22" Type="http://schemas.openxmlformats.org/officeDocument/2006/relationships/image" Target="../media/image123.png"/><Relationship Id="rId21" Type="http://schemas.openxmlformats.org/officeDocument/2006/relationships/image" Target="../media/image125.png"/><Relationship Id="rId24" Type="http://schemas.openxmlformats.org/officeDocument/2006/relationships/image" Target="../media/image132.png"/><Relationship Id="rId23" Type="http://schemas.openxmlformats.org/officeDocument/2006/relationships/image" Target="../media/image129.png"/><Relationship Id="rId26" Type="http://schemas.openxmlformats.org/officeDocument/2006/relationships/image" Target="../media/image50.png"/><Relationship Id="rId25" Type="http://schemas.openxmlformats.org/officeDocument/2006/relationships/image" Target="../media/image56.png"/><Relationship Id="rId27" Type="http://schemas.openxmlformats.org/officeDocument/2006/relationships/image" Target="../media/image96.png"/><Relationship Id="rId11" Type="http://schemas.openxmlformats.org/officeDocument/2006/relationships/image" Target="../media/image115.png"/><Relationship Id="rId10" Type="http://schemas.openxmlformats.org/officeDocument/2006/relationships/image" Target="../media/image117.png"/><Relationship Id="rId13" Type="http://schemas.openxmlformats.org/officeDocument/2006/relationships/image" Target="../media/image116.png"/><Relationship Id="rId12" Type="http://schemas.openxmlformats.org/officeDocument/2006/relationships/image" Target="../media/image77.png"/><Relationship Id="rId15" Type="http://schemas.openxmlformats.org/officeDocument/2006/relationships/image" Target="../media/image121.png"/><Relationship Id="rId14" Type="http://schemas.openxmlformats.org/officeDocument/2006/relationships/image" Target="../media/image82.png"/><Relationship Id="rId17" Type="http://schemas.openxmlformats.org/officeDocument/2006/relationships/image" Target="../media/image124.png"/><Relationship Id="rId16" Type="http://schemas.openxmlformats.org/officeDocument/2006/relationships/image" Target="../media/image120.png"/><Relationship Id="rId19" Type="http://schemas.openxmlformats.org/officeDocument/2006/relationships/image" Target="../media/image127.png"/><Relationship Id="rId18" Type="http://schemas.openxmlformats.org/officeDocument/2006/relationships/image" Target="../media/image126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131.png"/><Relationship Id="rId5" Type="http://schemas.openxmlformats.org/officeDocument/2006/relationships/image" Target="../media/image96.png"/><Relationship Id="rId6" Type="http://schemas.openxmlformats.org/officeDocument/2006/relationships/image" Target="../media/image133.png"/><Relationship Id="rId7" Type="http://schemas.openxmlformats.org/officeDocument/2006/relationships/image" Target="../media/image62.png"/><Relationship Id="rId8" Type="http://schemas.openxmlformats.org/officeDocument/2006/relationships/image" Target="../media/image137.png"/><Relationship Id="rId20" Type="http://schemas.openxmlformats.org/officeDocument/2006/relationships/image" Target="../media/image155.png"/><Relationship Id="rId22" Type="http://schemas.openxmlformats.org/officeDocument/2006/relationships/image" Target="../media/image150.png"/><Relationship Id="rId21" Type="http://schemas.openxmlformats.org/officeDocument/2006/relationships/image" Target="../media/image151.png"/><Relationship Id="rId24" Type="http://schemas.openxmlformats.org/officeDocument/2006/relationships/image" Target="../media/image143.png"/><Relationship Id="rId23" Type="http://schemas.openxmlformats.org/officeDocument/2006/relationships/image" Target="../media/image142.png"/><Relationship Id="rId26" Type="http://schemas.openxmlformats.org/officeDocument/2006/relationships/image" Target="../media/image144.png"/><Relationship Id="rId25" Type="http://schemas.openxmlformats.org/officeDocument/2006/relationships/image" Target="../media/image154.png"/><Relationship Id="rId27" Type="http://schemas.openxmlformats.org/officeDocument/2006/relationships/image" Target="../media/image157.png"/><Relationship Id="rId11" Type="http://schemas.openxmlformats.org/officeDocument/2006/relationships/image" Target="../media/image72.png"/><Relationship Id="rId10" Type="http://schemas.openxmlformats.org/officeDocument/2006/relationships/image" Target="../media/image74.png"/><Relationship Id="rId13" Type="http://schemas.openxmlformats.org/officeDocument/2006/relationships/image" Target="../media/image68.png"/><Relationship Id="rId12" Type="http://schemas.openxmlformats.org/officeDocument/2006/relationships/image" Target="../media/image70.png"/><Relationship Id="rId15" Type="http://schemas.openxmlformats.org/officeDocument/2006/relationships/image" Target="../media/image71.png"/><Relationship Id="rId14" Type="http://schemas.openxmlformats.org/officeDocument/2006/relationships/image" Target="../media/image69.png"/><Relationship Id="rId17" Type="http://schemas.openxmlformats.org/officeDocument/2006/relationships/image" Target="../media/image145.png"/><Relationship Id="rId16" Type="http://schemas.openxmlformats.org/officeDocument/2006/relationships/image" Target="../media/image67.png"/><Relationship Id="rId19" Type="http://schemas.openxmlformats.org/officeDocument/2006/relationships/image" Target="../media/image156.png"/><Relationship Id="rId18" Type="http://schemas.openxmlformats.org/officeDocument/2006/relationships/image" Target="../media/image141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6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56.png"/><Relationship Id="rId4" Type="http://schemas.openxmlformats.org/officeDocument/2006/relationships/image" Target="../media/image50.png"/><Relationship Id="rId5" Type="http://schemas.openxmlformats.org/officeDocument/2006/relationships/image" Target="../media/image9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6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96.png"/><Relationship Id="rId4" Type="http://schemas.openxmlformats.org/officeDocument/2006/relationships/image" Target="../media/image50.png"/><Relationship Id="rId5" Type="http://schemas.openxmlformats.org/officeDocument/2006/relationships/image" Target="../media/image72.png"/><Relationship Id="rId6" Type="http://schemas.openxmlformats.org/officeDocument/2006/relationships/image" Target="../media/image6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55.png"/><Relationship Id="rId4" Type="http://schemas.openxmlformats.org/officeDocument/2006/relationships/image" Target="../media/image54.png"/><Relationship Id="rId9" Type="http://schemas.openxmlformats.org/officeDocument/2006/relationships/image" Target="../media/image117.png"/><Relationship Id="rId5" Type="http://schemas.openxmlformats.org/officeDocument/2006/relationships/image" Target="../media/image51.png"/><Relationship Id="rId6" Type="http://schemas.openxmlformats.org/officeDocument/2006/relationships/image" Target="../media/image100.png"/><Relationship Id="rId7" Type="http://schemas.openxmlformats.org/officeDocument/2006/relationships/image" Target="../media/image104.png"/><Relationship Id="rId8" Type="http://schemas.openxmlformats.org/officeDocument/2006/relationships/image" Target="../media/image102.png"/><Relationship Id="rId11" Type="http://schemas.openxmlformats.org/officeDocument/2006/relationships/image" Target="../media/image77.png"/><Relationship Id="rId10" Type="http://schemas.openxmlformats.org/officeDocument/2006/relationships/image" Target="../media/image115.png"/><Relationship Id="rId13" Type="http://schemas.openxmlformats.org/officeDocument/2006/relationships/image" Target="../media/image80.png"/><Relationship Id="rId12" Type="http://schemas.openxmlformats.org/officeDocument/2006/relationships/image" Target="../media/image83.png"/><Relationship Id="rId15" Type="http://schemas.openxmlformats.org/officeDocument/2006/relationships/image" Target="../media/image86.png"/><Relationship Id="rId14" Type="http://schemas.openxmlformats.org/officeDocument/2006/relationships/image" Target="../media/image81.png"/><Relationship Id="rId17" Type="http://schemas.openxmlformats.org/officeDocument/2006/relationships/image" Target="../media/image75.png"/><Relationship Id="rId16" Type="http://schemas.openxmlformats.org/officeDocument/2006/relationships/image" Target="../media/image8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0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4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5.png"/><Relationship Id="rId4" Type="http://schemas.openxmlformats.org/officeDocument/2006/relationships/image" Target="../media/image54.png"/><Relationship Id="rId9" Type="http://schemas.openxmlformats.org/officeDocument/2006/relationships/image" Target="../media/image117.png"/><Relationship Id="rId5" Type="http://schemas.openxmlformats.org/officeDocument/2006/relationships/image" Target="../media/image51.png"/><Relationship Id="rId6" Type="http://schemas.openxmlformats.org/officeDocument/2006/relationships/image" Target="../media/image100.png"/><Relationship Id="rId7" Type="http://schemas.openxmlformats.org/officeDocument/2006/relationships/image" Target="../media/image104.png"/><Relationship Id="rId8" Type="http://schemas.openxmlformats.org/officeDocument/2006/relationships/image" Target="../media/image102.png"/><Relationship Id="rId20" Type="http://schemas.openxmlformats.org/officeDocument/2006/relationships/image" Target="../media/image76.png"/><Relationship Id="rId22" Type="http://schemas.openxmlformats.org/officeDocument/2006/relationships/image" Target="../media/image78.png"/><Relationship Id="rId21" Type="http://schemas.openxmlformats.org/officeDocument/2006/relationships/image" Target="../media/image79.png"/><Relationship Id="rId23" Type="http://schemas.openxmlformats.org/officeDocument/2006/relationships/image" Target="../media/image82.png"/><Relationship Id="rId11" Type="http://schemas.openxmlformats.org/officeDocument/2006/relationships/image" Target="../media/image77.png"/><Relationship Id="rId10" Type="http://schemas.openxmlformats.org/officeDocument/2006/relationships/image" Target="../media/image115.png"/><Relationship Id="rId13" Type="http://schemas.openxmlformats.org/officeDocument/2006/relationships/image" Target="../media/image80.png"/><Relationship Id="rId12" Type="http://schemas.openxmlformats.org/officeDocument/2006/relationships/image" Target="../media/image83.png"/><Relationship Id="rId15" Type="http://schemas.openxmlformats.org/officeDocument/2006/relationships/image" Target="../media/image86.png"/><Relationship Id="rId14" Type="http://schemas.openxmlformats.org/officeDocument/2006/relationships/image" Target="../media/image81.png"/><Relationship Id="rId17" Type="http://schemas.openxmlformats.org/officeDocument/2006/relationships/image" Target="../media/image116.png"/><Relationship Id="rId16" Type="http://schemas.openxmlformats.org/officeDocument/2006/relationships/image" Target="../media/image84.png"/><Relationship Id="rId19" Type="http://schemas.openxmlformats.org/officeDocument/2006/relationships/image" Target="../media/image75.png"/><Relationship Id="rId18" Type="http://schemas.openxmlformats.org/officeDocument/2006/relationships/image" Target="../media/image9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4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66.png"/><Relationship Id="rId4" Type="http://schemas.openxmlformats.org/officeDocument/2006/relationships/image" Target="../media/image168.png"/><Relationship Id="rId9" Type="http://schemas.openxmlformats.org/officeDocument/2006/relationships/image" Target="../media/image172.png"/><Relationship Id="rId5" Type="http://schemas.openxmlformats.org/officeDocument/2006/relationships/image" Target="../media/image169.png"/><Relationship Id="rId6" Type="http://schemas.openxmlformats.org/officeDocument/2006/relationships/image" Target="../media/image177.png"/><Relationship Id="rId7" Type="http://schemas.openxmlformats.org/officeDocument/2006/relationships/image" Target="../media/image165.png"/><Relationship Id="rId8" Type="http://schemas.openxmlformats.org/officeDocument/2006/relationships/image" Target="../media/image173.png"/><Relationship Id="rId11" Type="http://schemas.openxmlformats.org/officeDocument/2006/relationships/image" Target="../media/image171.png"/><Relationship Id="rId10" Type="http://schemas.openxmlformats.org/officeDocument/2006/relationships/image" Target="../media/image164.png"/><Relationship Id="rId13" Type="http://schemas.openxmlformats.org/officeDocument/2006/relationships/image" Target="../media/image167.png"/><Relationship Id="rId12" Type="http://schemas.openxmlformats.org/officeDocument/2006/relationships/image" Target="../media/image170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4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50.png"/><Relationship Id="rId4" Type="http://schemas.openxmlformats.org/officeDocument/2006/relationships/image" Target="../media/image96.png"/><Relationship Id="rId5" Type="http://schemas.openxmlformats.org/officeDocument/2006/relationships/image" Target="../media/image56.png"/><Relationship Id="rId6" Type="http://schemas.openxmlformats.org/officeDocument/2006/relationships/image" Target="../media/image55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56.png"/><Relationship Id="rId4" Type="http://schemas.openxmlformats.org/officeDocument/2006/relationships/image" Target="../media/image50.png"/><Relationship Id="rId5" Type="http://schemas.openxmlformats.org/officeDocument/2006/relationships/image" Target="../media/image174.png"/><Relationship Id="rId6" Type="http://schemas.openxmlformats.org/officeDocument/2006/relationships/image" Target="../media/image176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56.png"/><Relationship Id="rId4" Type="http://schemas.openxmlformats.org/officeDocument/2006/relationships/image" Target="../media/image50.png"/><Relationship Id="rId5" Type="http://schemas.openxmlformats.org/officeDocument/2006/relationships/image" Target="../media/image175.png"/><Relationship Id="rId6" Type="http://schemas.openxmlformats.org/officeDocument/2006/relationships/image" Target="../media/image185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51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80.png"/><Relationship Id="rId4" Type="http://schemas.openxmlformats.org/officeDocument/2006/relationships/image" Target="../media/image181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51.png"/><Relationship Id="rId4" Type="http://schemas.openxmlformats.org/officeDocument/2006/relationships/image" Target="../media/image117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5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99.png"/><Relationship Id="rId4" Type="http://schemas.openxmlformats.org/officeDocument/2006/relationships/image" Target="../media/image54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5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80.png"/><Relationship Id="rId4" Type="http://schemas.openxmlformats.org/officeDocument/2006/relationships/image" Target="../media/image181.png"/><Relationship Id="rId5" Type="http://schemas.openxmlformats.org/officeDocument/2006/relationships/image" Target="../media/image99.png"/><Relationship Id="rId6" Type="http://schemas.openxmlformats.org/officeDocument/2006/relationships/image" Target="../media/image117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5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51.png"/><Relationship Id="rId4" Type="http://schemas.openxmlformats.org/officeDocument/2006/relationships/image" Target="../media/image102.png"/><Relationship Id="rId5" Type="http://schemas.openxmlformats.org/officeDocument/2006/relationships/image" Target="../media/image117.png"/><Relationship Id="rId6" Type="http://schemas.openxmlformats.org/officeDocument/2006/relationships/image" Target="../media/image82.png"/><Relationship Id="rId7" Type="http://schemas.openxmlformats.org/officeDocument/2006/relationships/image" Target="../media/image115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7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1.xml"/><Relationship Id="rId2" Type="http://schemas.openxmlformats.org/officeDocument/2006/relationships/notesSlide" Target="../notesSlides/notesSlide40.xml"/><Relationship Id="rId3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hyperlink" Target="https://www.thenational.academy/legal/terms-and-conditions" TargetMode="External"/><Relationship Id="rId5" Type="http://schemas.openxmlformats.org/officeDocument/2006/relationships/image" Target="../media/image18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5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p64"/>
          <p:cNvSpPr txBox="1"/>
          <p:nvPr>
            <p:ph type="ctrTitle"/>
          </p:nvPr>
        </p:nvSpPr>
        <p:spPr>
          <a:xfrm>
            <a:off x="323850" y="810000"/>
            <a:ext cx="5502000" cy="2742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Describe and write decimal numbers with tenths in different ways</a:t>
            </a:r>
            <a:endParaRPr/>
          </a:p>
        </p:txBody>
      </p:sp>
      <p:sp>
        <p:nvSpPr>
          <p:cNvPr id="747" name="Google Shape;747;p64"/>
          <p:cNvSpPr txBox="1"/>
          <p:nvPr>
            <p:ph idx="1" type="subTitle"/>
          </p:nvPr>
        </p:nvSpPr>
        <p:spPr>
          <a:xfrm>
            <a:off x="890225" y="4327975"/>
            <a:ext cx="5758500" cy="6699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Understand tenths as part of a whole, represent and calculate mentally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="0">
  <p:cSld>
    <p:spTree>
      <p:nvGrpSpPr>
        <p:cNvPr id="751" name="Shape 7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2" name="Google Shape;752;p65"/>
          <p:cNvSpPr txBox="1"/>
          <p:nvPr/>
        </p:nvSpPr>
        <p:spPr>
          <a:xfrm>
            <a:off x="5590850" y="725950"/>
            <a:ext cx="19281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200" u="sng">
                <a:solidFill>
                  <a:srgbClr val="374CF1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how to use Oak lessons</a:t>
            </a:r>
            <a:endParaRPr sz="12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6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" name="Google Shape;757;p66"/>
          <p:cNvSpPr txBox="1"/>
          <p:nvPr>
            <p:ph idx="1" type="subTitle"/>
          </p:nvPr>
        </p:nvSpPr>
        <p:spPr>
          <a:xfrm>
            <a:off x="585575" y="1463950"/>
            <a:ext cx="7351200" cy="27627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I</a:t>
            </a:r>
            <a:r>
              <a:rPr lang="en-GB"/>
              <a:t> can describe and write decimal numbers with tenths in different ways.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1" name="Shape 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" name="Google Shape;762;p67"/>
          <p:cNvSpPr txBox="1"/>
          <p:nvPr>
            <p:ph idx="2" type="subTitle"/>
          </p:nvPr>
        </p:nvSpPr>
        <p:spPr>
          <a:xfrm>
            <a:off x="323994" y="2056175"/>
            <a:ext cx="7215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decimal number</a:t>
            </a:r>
            <a:endParaRPr/>
          </a:p>
        </p:txBody>
      </p:sp>
      <p:sp>
        <p:nvSpPr>
          <p:cNvPr id="763" name="Google Shape;763;p67"/>
          <p:cNvSpPr txBox="1"/>
          <p:nvPr>
            <p:ph idx="1" type="subTitle"/>
          </p:nvPr>
        </p:nvSpPr>
        <p:spPr>
          <a:xfrm>
            <a:off x="323994" y="993640"/>
            <a:ext cx="7215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tenth</a:t>
            </a:r>
            <a:endParaRPr/>
          </a:p>
        </p:txBody>
      </p:sp>
      <p:sp>
        <p:nvSpPr>
          <p:cNvPr id="764" name="Google Shape;764;p67"/>
          <p:cNvSpPr txBox="1"/>
          <p:nvPr>
            <p:ph idx="3" type="subTitle"/>
          </p:nvPr>
        </p:nvSpPr>
        <p:spPr>
          <a:xfrm>
            <a:off x="323994" y="4217245"/>
            <a:ext cx="7215900" cy="48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mixed number</a:t>
            </a:r>
            <a:endParaRPr/>
          </a:p>
        </p:txBody>
      </p:sp>
      <p:sp>
        <p:nvSpPr>
          <p:cNvPr id="765" name="Google Shape;765;p67"/>
          <p:cNvSpPr txBox="1"/>
          <p:nvPr/>
        </p:nvSpPr>
        <p:spPr>
          <a:xfrm>
            <a:off x="269144" y="3118723"/>
            <a:ext cx="300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b="1" lang="en-GB" sz="2200">
                <a:solidFill>
                  <a:srgbClr val="282828"/>
                </a:solidFill>
                <a:latin typeface="Lexend"/>
                <a:ea typeface="Lexend"/>
                <a:cs typeface="Lexend"/>
                <a:sym typeface="Lexend"/>
              </a:rPr>
              <a:t>fraction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9" name="Shape 7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" name="Google Shape;770;p68"/>
          <p:cNvSpPr txBox="1"/>
          <p:nvPr>
            <p:ph idx="2" type="subTitle"/>
          </p:nvPr>
        </p:nvSpPr>
        <p:spPr>
          <a:xfrm>
            <a:off x="324000" y="190562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>
                <a:solidFill>
                  <a:srgbClr val="333333"/>
                </a:solidFill>
              </a:rPr>
              <a:t>A </a:t>
            </a:r>
            <a:r>
              <a:rPr b="1" lang="en-GB" sz="2200">
                <a:solidFill>
                  <a:srgbClr val="333333"/>
                </a:solidFill>
              </a:rPr>
              <a:t>decimal number</a:t>
            </a:r>
            <a:r>
              <a:rPr lang="en-GB" sz="2200">
                <a:solidFill>
                  <a:srgbClr val="333333"/>
                </a:solidFill>
              </a:rPr>
              <a:t> has a decimal point followed by digits that show the fractional part.</a:t>
            </a:r>
            <a:endParaRPr/>
          </a:p>
        </p:txBody>
      </p:sp>
      <p:sp>
        <p:nvSpPr>
          <p:cNvPr id="771" name="Google Shape;771;p68"/>
          <p:cNvSpPr txBox="1"/>
          <p:nvPr>
            <p:ph idx="1" type="subTitle"/>
          </p:nvPr>
        </p:nvSpPr>
        <p:spPr>
          <a:xfrm>
            <a:off x="324000" y="908475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/>
              <a:t>A </a:t>
            </a:r>
            <a:r>
              <a:rPr b="1" lang="en-GB" sz="2200"/>
              <a:t>tenth</a:t>
            </a:r>
            <a:r>
              <a:rPr lang="en-GB" sz="2200"/>
              <a:t> is the name you give to one part of ten equal parts.</a:t>
            </a:r>
            <a:endParaRPr/>
          </a:p>
        </p:txBody>
      </p:sp>
      <p:sp>
        <p:nvSpPr>
          <p:cNvPr id="772" name="Google Shape;772;p68"/>
          <p:cNvSpPr txBox="1"/>
          <p:nvPr>
            <p:ph idx="3" type="subTitle"/>
          </p:nvPr>
        </p:nvSpPr>
        <p:spPr>
          <a:xfrm>
            <a:off x="324000" y="3014250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/>
              <a:t>A</a:t>
            </a:r>
            <a:r>
              <a:rPr b="1" lang="en-GB" sz="2200"/>
              <a:t> f</a:t>
            </a:r>
            <a:r>
              <a:rPr b="1" lang="en-GB" sz="2200"/>
              <a:t>raction </a:t>
            </a:r>
            <a:r>
              <a:rPr lang="en-GB" sz="2200"/>
              <a:t>shows us how many equal parts in a whole.</a:t>
            </a:r>
            <a:endParaRPr/>
          </a:p>
        </p:txBody>
      </p:sp>
      <p:sp>
        <p:nvSpPr>
          <p:cNvPr id="773" name="Google Shape;773;p68"/>
          <p:cNvSpPr txBox="1"/>
          <p:nvPr>
            <p:ph idx="4" type="subTitle"/>
          </p:nvPr>
        </p:nvSpPr>
        <p:spPr>
          <a:xfrm>
            <a:off x="324000" y="3887250"/>
            <a:ext cx="8496000" cy="389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/>
              <a:t>A number which combines both a whole number and a fraction is known as a </a:t>
            </a:r>
            <a:r>
              <a:rPr b="1" lang="en-GB" sz="2200"/>
              <a:t>m</a:t>
            </a:r>
            <a:r>
              <a:rPr b="1" lang="en-GB" sz="2200"/>
              <a:t>ixed number.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p69"/>
          <p:cNvSpPr txBox="1"/>
          <p:nvPr>
            <p:ph type="title"/>
          </p:nvPr>
        </p:nvSpPr>
        <p:spPr>
          <a:xfrm>
            <a:off x="1224000" y="1787025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Tenths can label parts of a whole with 10 </a:t>
            </a:r>
            <a:r>
              <a:rPr lang="en-GB"/>
              <a:t>equal</a:t>
            </a:r>
            <a:r>
              <a:rPr lang="en-GB"/>
              <a:t> parts</a:t>
            </a:r>
            <a:endParaRPr/>
          </a:p>
        </p:txBody>
      </p:sp>
      <p:sp>
        <p:nvSpPr>
          <p:cNvPr id="779" name="Google Shape;779;p69"/>
          <p:cNvSpPr txBox="1"/>
          <p:nvPr>
            <p:ph idx="2" type="title"/>
          </p:nvPr>
        </p:nvSpPr>
        <p:spPr>
          <a:xfrm>
            <a:off x="1224000" y="2823613"/>
            <a:ext cx="72120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Tenths </a:t>
            </a:r>
            <a:r>
              <a:rPr lang="en-GB"/>
              <a:t>can </a:t>
            </a:r>
            <a:r>
              <a:rPr lang="en-GB"/>
              <a:t>have their own positions on a number line</a:t>
            </a:r>
            <a:endParaRPr/>
          </a:p>
        </p:txBody>
      </p:sp>
      <p:sp>
        <p:nvSpPr>
          <p:cNvPr id="780" name="Google Shape;780;p69"/>
          <p:cNvSpPr txBox="1"/>
          <p:nvPr>
            <p:ph idx="3" type="title"/>
          </p:nvPr>
        </p:nvSpPr>
        <p:spPr>
          <a:xfrm>
            <a:off x="1224000" y="3743725"/>
            <a:ext cx="74586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-GB"/>
              <a:t>How to record tenths</a:t>
            </a:r>
            <a:r>
              <a:rPr lang="en-GB"/>
              <a:t> </a:t>
            </a:r>
            <a:endParaRPr/>
          </a:p>
        </p:txBody>
      </p:sp>
      <p:sp>
        <p:nvSpPr>
          <p:cNvPr id="781" name="Google Shape;781;p69"/>
          <p:cNvSpPr txBox="1"/>
          <p:nvPr>
            <p:ph idx="4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Describe and write decimal numbers with tenths in different ways</a:t>
            </a:r>
            <a:endParaRPr/>
          </a:p>
        </p:txBody>
      </p:sp>
      <p:pic>
        <p:nvPicPr>
          <p:cNvPr id="782" name="Google Shape;782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000" y="1748300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6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Google Shape;787;p70"/>
          <p:cNvSpPr txBox="1"/>
          <p:nvPr>
            <p:ph idx="4294967295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In this lesson you will meet:</a:t>
            </a:r>
            <a:endParaRPr/>
          </a:p>
        </p:txBody>
      </p:sp>
      <p:sp>
        <p:nvSpPr>
          <p:cNvPr id="788" name="Google Shape;788;p7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Tenths can label parts of a whole divided into ten equal parts</a:t>
            </a:r>
            <a:endParaRPr/>
          </a:p>
        </p:txBody>
      </p:sp>
      <p:sp>
        <p:nvSpPr>
          <p:cNvPr id="789" name="Google Shape;789;p70"/>
          <p:cNvSpPr txBox="1"/>
          <p:nvPr/>
        </p:nvSpPr>
        <p:spPr>
          <a:xfrm>
            <a:off x="2312550" y="3467875"/>
            <a:ext cx="1369800" cy="42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Andeep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790" name="Google Shape;790;p70"/>
          <p:cNvSpPr txBox="1"/>
          <p:nvPr/>
        </p:nvSpPr>
        <p:spPr>
          <a:xfrm>
            <a:off x="5045775" y="3467875"/>
            <a:ext cx="1369800" cy="42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Izzy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791" name="Google Shape;791;p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61125" y="1464850"/>
            <a:ext cx="472643" cy="1973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2" name="Google Shape;792;p7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94699" y="1494038"/>
            <a:ext cx="671969" cy="19738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6" name="Shape 7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Google Shape;797;p71"/>
          <p:cNvSpPr txBox="1"/>
          <p:nvPr>
            <p:ph idx="4294967295" type="body"/>
          </p:nvPr>
        </p:nvSpPr>
        <p:spPr>
          <a:xfrm>
            <a:off x="324000" y="759300"/>
            <a:ext cx="8237700" cy="86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Each part in a whole, which has been divided into ten equal parts, can be called one </a:t>
            </a:r>
            <a:r>
              <a:rPr b="1" lang="en-GB"/>
              <a:t>tenth</a:t>
            </a:r>
            <a:r>
              <a:rPr lang="en-GB"/>
              <a:t>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sp>
        <p:nvSpPr>
          <p:cNvPr id="798" name="Google Shape;798;p7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Tenths can label parts of a whole divided into ten equal parts</a:t>
            </a:r>
            <a:endParaRPr/>
          </a:p>
        </p:txBody>
      </p:sp>
      <p:sp>
        <p:nvSpPr>
          <p:cNvPr id="799" name="Google Shape;799;p71"/>
          <p:cNvSpPr/>
          <p:nvPr/>
        </p:nvSpPr>
        <p:spPr>
          <a:xfrm>
            <a:off x="1086000" y="2170325"/>
            <a:ext cx="6874200" cy="4458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0" name="Google Shape;800;p71"/>
          <p:cNvSpPr/>
          <p:nvPr/>
        </p:nvSpPr>
        <p:spPr>
          <a:xfrm>
            <a:off x="1086010" y="2616186"/>
            <a:ext cx="687300" cy="6135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1" name="Google Shape;801;p71"/>
          <p:cNvSpPr/>
          <p:nvPr/>
        </p:nvSpPr>
        <p:spPr>
          <a:xfrm>
            <a:off x="1773437" y="2616186"/>
            <a:ext cx="687300" cy="6135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2" name="Google Shape;802;p71"/>
          <p:cNvSpPr/>
          <p:nvPr/>
        </p:nvSpPr>
        <p:spPr>
          <a:xfrm>
            <a:off x="2460863" y="2616186"/>
            <a:ext cx="687300" cy="6135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3" name="Google Shape;803;p71"/>
          <p:cNvSpPr/>
          <p:nvPr/>
        </p:nvSpPr>
        <p:spPr>
          <a:xfrm>
            <a:off x="3148290" y="2616186"/>
            <a:ext cx="687300" cy="6135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4" name="Google Shape;804;p71"/>
          <p:cNvSpPr/>
          <p:nvPr/>
        </p:nvSpPr>
        <p:spPr>
          <a:xfrm>
            <a:off x="3835717" y="2616186"/>
            <a:ext cx="687300" cy="6135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5" name="Google Shape;805;p71"/>
          <p:cNvSpPr/>
          <p:nvPr/>
        </p:nvSpPr>
        <p:spPr>
          <a:xfrm>
            <a:off x="4523144" y="2616186"/>
            <a:ext cx="687300" cy="6135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6" name="Google Shape;806;p71"/>
          <p:cNvSpPr/>
          <p:nvPr/>
        </p:nvSpPr>
        <p:spPr>
          <a:xfrm>
            <a:off x="5210570" y="2616186"/>
            <a:ext cx="687300" cy="6135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7" name="Google Shape;807;p71"/>
          <p:cNvSpPr/>
          <p:nvPr/>
        </p:nvSpPr>
        <p:spPr>
          <a:xfrm>
            <a:off x="5897997" y="2616186"/>
            <a:ext cx="687300" cy="6135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8" name="Google Shape;808;p71"/>
          <p:cNvSpPr/>
          <p:nvPr/>
        </p:nvSpPr>
        <p:spPr>
          <a:xfrm>
            <a:off x="6585424" y="2616186"/>
            <a:ext cx="687300" cy="6135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9" name="Google Shape;809;p71"/>
          <p:cNvSpPr/>
          <p:nvPr/>
        </p:nvSpPr>
        <p:spPr>
          <a:xfrm>
            <a:off x="7272851" y="2616186"/>
            <a:ext cx="687300" cy="6135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0" name="Google Shape;810;p71"/>
          <p:cNvSpPr txBox="1"/>
          <p:nvPr/>
        </p:nvSpPr>
        <p:spPr>
          <a:xfrm>
            <a:off x="3804975" y="2170325"/>
            <a:ext cx="24321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one whole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1" name="Google Shape;811;p71"/>
          <p:cNvSpPr txBox="1"/>
          <p:nvPr/>
        </p:nvSpPr>
        <p:spPr>
          <a:xfrm>
            <a:off x="1869850" y="271985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2" name="Google Shape;812;p71"/>
          <p:cNvSpPr txBox="1"/>
          <p:nvPr/>
        </p:nvSpPr>
        <p:spPr>
          <a:xfrm>
            <a:off x="2421050" y="253670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3" name="Google Shape;813;p71"/>
          <p:cNvSpPr txBox="1"/>
          <p:nvPr/>
        </p:nvSpPr>
        <p:spPr>
          <a:xfrm>
            <a:off x="3214613" y="271985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4" name="Google Shape;814;p71"/>
          <p:cNvSpPr txBox="1"/>
          <p:nvPr/>
        </p:nvSpPr>
        <p:spPr>
          <a:xfrm>
            <a:off x="3768463" y="253670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5" name="Google Shape;815;p71"/>
          <p:cNvSpPr txBox="1"/>
          <p:nvPr/>
        </p:nvSpPr>
        <p:spPr>
          <a:xfrm>
            <a:off x="4494800" y="253670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6" name="Google Shape;816;p71"/>
          <p:cNvSpPr txBox="1"/>
          <p:nvPr/>
        </p:nvSpPr>
        <p:spPr>
          <a:xfrm>
            <a:off x="1218650" y="2719838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7" name="Google Shape;817;p71"/>
          <p:cNvSpPr txBox="1"/>
          <p:nvPr/>
        </p:nvSpPr>
        <p:spPr>
          <a:xfrm>
            <a:off x="2527175" y="271985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8" name="Google Shape;818;p71"/>
          <p:cNvSpPr txBox="1"/>
          <p:nvPr/>
        </p:nvSpPr>
        <p:spPr>
          <a:xfrm>
            <a:off x="3902025" y="271985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9" name="Google Shape;819;p71"/>
          <p:cNvSpPr txBox="1"/>
          <p:nvPr/>
        </p:nvSpPr>
        <p:spPr>
          <a:xfrm>
            <a:off x="4632063" y="271985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0" name="Google Shape;820;p71"/>
          <p:cNvSpPr txBox="1"/>
          <p:nvPr/>
        </p:nvSpPr>
        <p:spPr>
          <a:xfrm>
            <a:off x="5276875" y="271985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1" name="Google Shape;821;p71"/>
          <p:cNvSpPr txBox="1"/>
          <p:nvPr/>
        </p:nvSpPr>
        <p:spPr>
          <a:xfrm>
            <a:off x="6003463" y="271985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2" name="Google Shape;822;p71"/>
          <p:cNvSpPr txBox="1"/>
          <p:nvPr/>
        </p:nvSpPr>
        <p:spPr>
          <a:xfrm>
            <a:off x="6651725" y="271985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3" name="Google Shape;823;p71"/>
          <p:cNvSpPr txBox="1"/>
          <p:nvPr/>
        </p:nvSpPr>
        <p:spPr>
          <a:xfrm>
            <a:off x="7339125" y="2719850"/>
            <a:ext cx="777900" cy="36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824" name="Google Shape;824;p71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11735" y="2711000"/>
            <a:ext cx="235846" cy="42386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825" name="Google Shape;825;p71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9173" y="2711000"/>
            <a:ext cx="235846" cy="42386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826" name="Google Shape;826;p71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2973" y="2711000"/>
            <a:ext cx="235846" cy="42386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827" name="Google Shape;827;p71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65798" y="2711000"/>
            <a:ext cx="235846" cy="42386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828" name="Google Shape;828;p71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47285" y="2711000"/>
            <a:ext cx="235846" cy="42386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829" name="Google Shape;829;p71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48885" y="2711000"/>
            <a:ext cx="235846" cy="42386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830" name="Google Shape;830;p71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36310" y="2711000"/>
            <a:ext cx="235846" cy="42386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831" name="Google Shape;831;p71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23735" y="2711000"/>
            <a:ext cx="235846" cy="42386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832" name="Google Shape;832;p71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11160" y="2691075"/>
            <a:ext cx="235846" cy="42386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833" name="Google Shape;833;p71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93185" y="2711000"/>
            <a:ext cx="235846" cy="423861"/>
          </a:xfrm>
          <a:prstGeom prst="rect">
            <a:avLst/>
          </a:prstGeom>
          <a:noFill/>
          <a:ln>
            <a:noFill/>
          </a:ln>
        </p:spPr>
      </p:pic>
      <p:sp>
        <p:nvSpPr>
          <p:cNvPr id="834" name="Google Shape;834;p71"/>
          <p:cNvSpPr txBox="1"/>
          <p:nvPr/>
        </p:nvSpPr>
        <p:spPr>
          <a:xfrm>
            <a:off x="292925" y="3708275"/>
            <a:ext cx="7590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can label each part as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decimal numbers.</a:t>
            </a:r>
            <a:endParaRPr/>
          </a:p>
        </p:txBody>
      </p:sp>
      <p:sp>
        <p:nvSpPr>
          <p:cNvPr id="835" name="Google Shape;835;p71"/>
          <p:cNvSpPr txBox="1"/>
          <p:nvPr/>
        </p:nvSpPr>
        <p:spPr>
          <a:xfrm>
            <a:off x="318600" y="3708275"/>
            <a:ext cx="800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Or you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can label each part as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fractions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9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descr="&lt;math xmlns=&quot;http://www.w3.org/1998/Math/MathML&quot; display=&quot;block&quot; data-is-equatio=&quot;1&quot; data-latex=&quot;\frac{4}{10}\frac{5}{10}\frac{6}{10}\frac{7}{10}\frac{8}{10}\frac{9}{10}&quot;&gt;&lt;mfrac&gt;&lt;mn&gt;4&lt;/mn&gt;&lt;mn&gt;10&lt;/mn&gt;&lt;/mfrac&gt;&lt;mfrac&gt;&lt;mn&gt;5&lt;/mn&gt;&lt;mn&gt;10&lt;/mn&gt;&lt;/mfrac&gt;&lt;mfrac&gt;&lt;mn&gt;6&lt;/mn&gt;&lt;mn&gt;10&lt;/mn&gt;&lt;/mfrac&gt;&lt;mfrac&gt;&lt;mn&gt;7&lt;/mn&gt;&lt;mn&gt;10&lt;/mn&gt;&lt;/mfrac&gt;&lt;mfrac&gt;&lt;mn&gt;8&lt;/mn&gt;&lt;mn&gt;10&lt;/mn&gt;&lt;/mfrac&gt;&lt;mfrac&gt;&lt;mn&gt;9&lt;/mn&gt;&lt;mn&gt;10&lt;/mn&gt;&lt;/mfrac&gt;&lt;/math&gt;" id="840" name="Google Shape;840;p72" title="four tenths five tenths six tenths seven tenths eight tenths nine tenths"/>
          <p:cNvSpPr txBox="1"/>
          <p:nvPr>
            <p:ph idx="4294967295" type="body"/>
          </p:nvPr>
        </p:nvSpPr>
        <p:spPr>
          <a:xfrm>
            <a:off x="324000" y="768075"/>
            <a:ext cx="6706500" cy="187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Each one </a:t>
            </a:r>
            <a:r>
              <a:rPr b="1" lang="en-GB"/>
              <a:t>tenth</a:t>
            </a:r>
            <a:r>
              <a:rPr lang="en-GB"/>
              <a:t> can be counted together.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/>
              <a:t>You can count these </a:t>
            </a:r>
            <a:r>
              <a:rPr b="1" lang="en-GB"/>
              <a:t>tenths</a:t>
            </a:r>
            <a:r>
              <a:rPr lang="en-GB"/>
              <a:t> in multiple ways. </a:t>
            </a:r>
            <a:endParaRPr/>
          </a:p>
        </p:txBody>
      </p:sp>
      <p:sp>
        <p:nvSpPr>
          <p:cNvPr id="841" name="Google Shape;841;p7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Tenths can label parts of a whole divided into ten equal parts</a:t>
            </a:r>
            <a:endParaRPr/>
          </a:p>
        </p:txBody>
      </p:sp>
      <p:grpSp>
        <p:nvGrpSpPr>
          <p:cNvPr id="842" name="Google Shape;842;p72"/>
          <p:cNvGrpSpPr/>
          <p:nvPr/>
        </p:nvGrpSpPr>
        <p:grpSpPr>
          <a:xfrm>
            <a:off x="2651550" y="1522675"/>
            <a:ext cx="1971500" cy="1890000"/>
            <a:chOff x="3081950" y="1875075"/>
            <a:chExt cx="1971500" cy="1890000"/>
          </a:xfrm>
        </p:grpSpPr>
        <p:sp>
          <p:nvSpPr>
            <p:cNvPr id="843" name="Google Shape;843;p72"/>
            <p:cNvSpPr/>
            <p:nvPr/>
          </p:nvSpPr>
          <p:spPr>
            <a:xfrm>
              <a:off x="30819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4" name="Google Shape;844;p72"/>
            <p:cNvSpPr/>
            <p:nvPr/>
          </p:nvSpPr>
          <p:spPr>
            <a:xfrm>
              <a:off x="32686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5" name="Google Shape;845;p72"/>
            <p:cNvSpPr/>
            <p:nvPr/>
          </p:nvSpPr>
          <p:spPr>
            <a:xfrm>
              <a:off x="34705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6" name="Google Shape;846;p72"/>
            <p:cNvSpPr/>
            <p:nvPr/>
          </p:nvSpPr>
          <p:spPr>
            <a:xfrm>
              <a:off x="36724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7" name="Google Shape;847;p72"/>
            <p:cNvSpPr/>
            <p:nvPr/>
          </p:nvSpPr>
          <p:spPr>
            <a:xfrm>
              <a:off x="38591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8" name="Google Shape;848;p72"/>
            <p:cNvSpPr/>
            <p:nvPr/>
          </p:nvSpPr>
          <p:spPr>
            <a:xfrm>
              <a:off x="40661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9" name="Google Shape;849;p72"/>
            <p:cNvSpPr/>
            <p:nvPr/>
          </p:nvSpPr>
          <p:spPr>
            <a:xfrm>
              <a:off x="4255375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0" name="Google Shape;850;p72"/>
            <p:cNvSpPr/>
            <p:nvPr/>
          </p:nvSpPr>
          <p:spPr>
            <a:xfrm>
              <a:off x="4459863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1" name="Google Shape;851;p72"/>
            <p:cNvSpPr/>
            <p:nvPr/>
          </p:nvSpPr>
          <p:spPr>
            <a:xfrm>
              <a:off x="46572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2" name="Google Shape;852;p72"/>
            <p:cNvSpPr/>
            <p:nvPr/>
          </p:nvSpPr>
          <p:spPr>
            <a:xfrm>
              <a:off x="48515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53" name="Google Shape;853;p72"/>
          <p:cNvSpPr/>
          <p:nvPr/>
        </p:nvSpPr>
        <p:spPr>
          <a:xfrm>
            <a:off x="2651550" y="152267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4" name="Google Shape;854;p72"/>
          <p:cNvSpPr/>
          <p:nvPr/>
        </p:nvSpPr>
        <p:spPr>
          <a:xfrm>
            <a:off x="2828250" y="152267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5" name="Google Shape;855;p72"/>
          <p:cNvSpPr/>
          <p:nvPr/>
        </p:nvSpPr>
        <p:spPr>
          <a:xfrm>
            <a:off x="3023400" y="152267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6" name="Google Shape;856;p72"/>
          <p:cNvSpPr/>
          <p:nvPr/>
        </p:nvSpPr>
        <p:spPr>
          <a:xfrm>
            <a:off x="3225300" y="152267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57" name="Google Shape;857;p72"/>
          <p:cNvPicPr preferRelativeResize="0"/>
          <p:nvPr/>
        </p:nvPicPr>
        <p:blipFill rotWithShape="1">
          <a:blip r:embed="rId3">
            <a:alphaModFix/>
          </a:blip>
          <a:srcRect b="0" l="0" r="84194" t="0"/>
          <a:stretch/>
        </p:blipFill>
        <p:spPr>
          <a:xfrm>
            <a:off x="3188700" y="3690850"/>
            <a:ext cx="275090" cy="457400"/>
          </a:xfrm>
          <a:prstGeom prst="rect">
            <a:avLst/>
          </a:prstGeom>
          <a:noFill/>
          <a:ln>
            <a:noFill/>
          </a:ln>
        </p:spPr>
      </p:pic>
      <p:sp>
        <p:nvSpPr>
          <p:cNvPr id="858" name="Google Shape;858;p72"/>
          <p:cNvSpPr txBox="1"/>
          <p:nvPr/>
        </p:nvSpPr>
        <p:spPr>
          <a:xfrm>
            <a:off x="3016650" y="3344263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0.4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859" name="Google Shape;859;p7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860509" y="3000013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60" name="Google Shape;860;p72"/>
          <p:cNvPicPr preferRelativeResize="0"/>
          <p:nvPr/>
        </p:nvPicPr>
        <p:blipFill rotWithShape="1">
          <a:blip r:embed="rId5">
            <a:alphaModFix/>
          </a:blip>
          <a:srcRect b="43690" l="0" r="57905" t="0"/>
          <a:stretch/>
        </p:blipFill>
        <p:spPr>
          <a:xfrm>
            <a:off x="5774400" y="1342600"/>
            <a:ext cx="2459551" cy="2070076"/>
          </a:xfrm>
          <a:prstGeom prst="rect">
            <a:avLst/>
          </a:prstGeom>
          <a:noFill/>
          <a:ln>
            <a:noFill/>
          </a:ln>
        </p:spPr>
      </p:pic>
      <p:sp>
        <p:nvSpPr>
          <p:cNvPr id="861" name="Google Shape;861;p72"/>
          <p:cNvSpPr txBox="1"/>
          <p:nvPr/>
        </p:nvSpPr>
        <p:spPr>
          <a:xfrm>
            <a:off x="5973225" y="1497263"/>
            <a:ext cx="2061900" cy="56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        point 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o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r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        </a:t>
            </a:r>
            <a:endParaRPr b="1" sz="18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62" name="Google Shape;862;p72"/>
          <p:cNvCxnSpPr/>
          <p:nvPr/>
        </p:nvCxnSpPr>
        <p:spPr>
          <a:xfrm>
            <a:off x="6109675" y="1872400"/>
            <a:ext cx="4494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863" name="Google Shape;863;p72"/>
          <p:cNvCxnSpPr/>
          <p:nvPr/>
        </p:nvCxnSpPr>
        <p:spPr>
          <a:xfrm>
            <a:off x="7311175" y="1872400"/>
            <a:ext cx="4494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864" name="Google Shape;864;p72"/>
          <p:cNvCxnSpPr/>
          <p:nvPr/>
        </p:nvCxnSpPr>
        <p:spPr>
          <a:xfrm>
            <a:off x="6109675" y="2920900"/>
            <a:ext cx="4494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865" name="Google Shape;865;p72"/>
          <p:cNvSpPr txBox="1"/>
          <p:nvPr/>
        </p:nvSpPr>
        <p:spPr>
          <a:xfrm>
            <a:off x="2814750" y="3344263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0.3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66" name="Google Shape;866;p72"/>
          <p:cNvSpPr txBox="1"/>
          <p:nvPr/>
        </p:nvSpPr>
        <p:spPr>
          <a:xfrm>
            <a:off x="2577600" y="334427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0.2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67" name="Google Shape;867;p72"/>
          <p:cNvSpPr txBox="1"/>
          <p:nvPr/>
        </p:nvSpPr>
        <p:spPr>
          <a:xfrm>
            <a:off x="2442888" y="334427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868" name="Google Shape;868;p72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80600" y="37004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}{10}&quot;&gt;&lt;mfrac&gt;&lt;mn&gt;2&lt;/mn&gt;&lt;mn&gt;10&lt;/mn&gt;&lt;/mfrac&gt;&lt;/math&gt;" id="869" name="Google Shape;869;p72" title="two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763375" y="37004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3}{10}&quot;&gt;&lt;mfrac&gt;&lt;mn&gt;3&lt;/mn&gt;&lt;mn&gt;10&lt;/mn&gt;&lt;/mfrac&gt;&lt;/math&gt;" id="870" name="Google Shape;870;p72" title="three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000525" y="3700475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871" name="Google Shape;871;p72"/>
          <p:cNvSpPr txBox="1"/>
          <p:nvPr/>
        </p:nvSpPr>
        <p:spPr>
          <a:xfrm>
            <a:off x="5988600" y="1500800"/>
            <a:ext cx="927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zero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2" name="Google Shape;872;p72"/>
          <p:cNvSpPr txBox="1"/>
          <p:nvPr/>
        </p:nvSpPr>
        <p:spPr>
          <a:xfrm>
            <a:off x="7212650" y="1500788"/>
            <a:ext cx="927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one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3" name="Google Shape;873;p72"/>
          <p:cNvSpPr txBox="1"/>
          <p:nvPr/>
        </p:nvSpPr>
        <p:spPr>
          <a:xfrm>
            <a:off x="6048725" y="2571750"/>
            <a:ext cx="927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one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4" name="Google Shape;874;p72"/>
          <p:cNvSpPr txBox="1"/>
          <p:nvPr/>
        </p:nvSpPr>
        <p:spPr>
          <a:xfrm>
            <a:off x="6604775" y="2571750"/>
            <a:ext cx="927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tenth</a:t>
            </a:r>
            <a:endParaRPr b="1"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5" name="Google Shape;875;p72"/>
          <p:cNvSpPr txBox="1"/>
          <p:nvPr/>
        </p:nvSpPr>
        <p:spPr>
          <a:xfrm>
            <a:off x="7212650" y="1500788"/>
            <a:ext cx="927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two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6" name="Google Shape;876;p72"/>
          <p:cNvSpPr txBox="1"/>
          <p:nvPr/>
        </p:nvSpPr>
        <p:spPr>
          <a:xfrm>
            <a:off x="6048725" y="2571750"/>
            <a:ext cx="927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two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7" name="Google Shape;877;p72"/>
          <p:cNvSpPr txBox="1"/>
          <p:nvPr/>
        </p:nvSpPr>
        <p:spPr>
          <a:xfrm>
            <a:off x="6604775" y="2571750"/>
            <a:ext cx="927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tenths</a:t>
            </a:r>
            <a:endParaRPr b="1"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8" name="Google Shape;878;p72"/>
          <p:cNvSpPr txBox="1"/>
          <p:nvPr/>
        </p:nvSpPr>
        <p:spPr>
          <a:xfrm>
            <a:off x="7212650" y="1500788"/>
            <a:ext cx="927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three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79" name="Google Shape;879;p72"/>
          <p:cNvSpPr txBox="1"/>
          <p:nvPr/>
        </p:nvSpPr>
        <p:spPr>
          <a:xfrm>
            <a:off x="5988600" y="2571750"/>
            <a:ext cx="927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three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0" name="Google Shape;880;p72"/>
          <p:cNvSpPr txBox="1"/>
          <p:nvPr/>
        </p:nvSpPr>
        <p:spPr>
          <a:xfrm>
            <a:off x="7212650" y="1500800"/>
            <a:ext cx="927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four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1" name="Google Shape;881;p72"/>
          <p:cNvSpPr txBox="1"/>
          <p:nvPr/>
        </p:nvSpPr>
        <p:spPr>
          <a:xfrm>
            <a:off x="6048725" y="2571750"/>
            <a:ext cx="927300" cy="43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four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82" name="Google Shape;882;p72"/>
          <p:cNvCxnSpPr/>
          <p:nvPr/>
        </p:nvCxnSpPr>
        <p:spPr>
          <a:xfrm>
            <a:off x="7311175" y="1884400"/>
            <a:ext cx="4494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883" name="Google Shape;883;p72"/>
          <p:cNvCxnSpPr/>
          <p:nvPr/>
        </p:nvCxnSpPr>
        <p:spPr>
          <a:xfrm>
            <a:off x="6109675" y="2920900"/>
            <a:ext cx="4494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7" name="Shape 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8" name="Google Shape;888;p73"/>
          <p:cNvGrpSpPr/>
          <p:nvPr/>
        </p:nvGrpSpPr>
        <p:grpSpPr>
          <a:xfrm>
            <a:off x="3388238" y="1541325"/>
            <a:ext cx="1971500" cy="1890000"/>
            <a:chOff x="3081950" y="1875075"/>
            <a:chExt cx="1971500" cy="1890000"/>
          </a:xfrm>
        </p:grpSpPr>
        <p:sp>
          <p:nvSpPr>
            <p:cNvPr id="889" name="Google Shape;889;p73"/>
            <p:cNvSpPr/>
            <p:nvPr/>
          </p:nvSpPr>
          <p:spPr>
            <a:xfrm>
              <a:off x="30819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0" name="Google Shape;890;p73"/>
            <p:cNvSpPr/>
            <p:nvPr/>
          </p:nvSpPr>
          <p:spPr>
            <a:xfrm>
              <a:off x="32686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1" name="Google Shape;891;p73"/>
            <p:cNvSpPr/>
            <p:nvPr/>
          </p:nvSpPr>
          <p:spPr>
            <a:xfrm>
              <a:off x="34705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2" name="Google Shape;892;p73"/>
            <p:cNvSpPr/>
            <p:nvPr/>
          </p:nvSpPr>
          <p:spPr>
            <a:xfrm>
              <a:off x="36724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3" name="Google Shape;893;p73"/>
            <p:cNvSpPr/>
            <p:nvPr/>
          </p:nvSpPr>
          <p:spPr>
            <a:xfrm>
              <a:off x="38591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4" name="Google Shape;894;p73"/>
            <p:cNvSpPr/>
            <p:nvPr/>
          </p:nvSpPr>
          <p:spPr>
            <a:xfrm>
              <a:off x="40661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5" name="Google Shape;895;p73"/>
            <p:cNvSpPr/>
            <p:nvPr/>
          </p:nvSpPr>
          <p:spPr>
            <a:xfrm>
              <a:off x="4255375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6" name="Google Shape;896;p73"/>
            <p:cNvSpPr/>
            <p:nvPr/>
          </p:nvSpPr>
          <p:spPr>
            <a:xfrm>
              <a:off x="4459863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7" name="Google Shape;897;p73"/>
            <p:cNvSpPr/>
            <p:nvPr/>
          </p:nvSpPr>
          <p:spPr>
            <a:xfrm>
              <a:off x="46572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8" name="Google Shape;898;p73"/>
            <p:cNvSpPr/>
            <p:nvPr/>
          </p:nvSpPr>
          <p:spPr>
            <a:xfrm>
              <a:off x="48515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descr="&lt;math xmlns=&quot;http://www.w3.org/1998/Math/MathML&quot; display=&quot;block&quot; data-is-equatio=&quot;1&quot; data-latex=&quot;\frac{4}{10}\frac{5}{10}\frac{6}{10}\frac{7}{10}\frac{8}{10}\frac{9}{10}&quot;&gt;&lt;mfrac&gt;&lt;mn&gt;4&lt;/mn&gt;&lt;mn&gt;10&lt;/mn&gt;&lt;/mfrac&gt;&lt;mfrac&gt;&lt;mn&gt;5&lt;/mn&gt;&lt;mn&gt;10&lt;/mn&gt;&lt;/mfrac&gt;&lt;mfrac&gt;&lt;mn&gt;6&lt;/mn&gt;&lt;mn&gt;10&lt;/mn&gt;&lt;/mfrac&gt;&lt;mfrac&gt;&lt;mn&gt;7&lt;/mn&gt;&lt;mn&gt;10&lt;/mn&gt;&lt;/mfrac&gt;&lt;mfrac&gt;&lt;mn&gt;8&lt;/mn&gt;&lt;mn&gt;10&lt;/mn&gt;&lt;/mfrac&gt;&lt;mfrac&gt;&lt;mn&gt;9&lt;/mn&gt;&lt;mn&gt;10&lt;/mn&gt;&lt;/mfrac&gt;&lt;/math&gt;" id="899" name="Google Shape;899;p73" title="four tenths five tenths six tenths seven tenths eight tenths nine tenths"/>
          <p:cNvSpPr txBox="1"/>
          <p:nvPr>
            <p:ph idx="4294967295" type="body"/>
          </p:nvPr>
        </p:nvSpPr>
        <p:spPr>
          <a:xfrm>
            <a:off x="324000" y="759300"/>
            <a:ext cx="6706500" cy="406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Each one </a:t>
            </a:r>
            <a:r>
              <a:rPr b="1" lang="en-GB"/>
              <a:t>tenth</a:t>
            </a:r>
            <a:r>
              <a:rPr lang="en-GB"/>
              <a:t> can be counted together.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/>
              <a:t>You can count these </a:t>
            </a:r>
            <a:r>
              <a:rPr b="1" lang="en-GB"/>
              <a:t>tenths</a:t>
            </a:r>
            <a:r>
              <a:rPr lang="en-GB"/>
              <a:t> in multiple ways. </a:t>
            </a:r>
            <a:endParaRPr/>
          </a:p>
        </p:txBody>
      </p:sp>
      <p:sp>
        <p:nvSpPr>
          <p:cNvPr id="900" name="Google Shape;900;p7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Tenths can label parts of a whole divided into ten equal parts</a:t>
            </a:r>
            <a:endParaRPr/>
          </a:p>
        </p:txBody>
      </p:sp>
      <p:grpSp>
        <p:nvGrpSpPr>
          <p:cNvPr id="901" name="Google Shape;901;p73"/>
          <p:cNvGrpSpPr/>
          <p:nvPr/>
        </p:nvGrpSpPr>
        <p:grpSpPr>
          <a:xfrm>
            <a:off x="699050" y="1541325"/>
            <a:ext cx="1971500" cy="1890000"/>
            <a:chOff x="3081950" y="1875075"/>
            <a:chExt cx="1971500" cy="1890000"/>
          </a:xfrm>
        </p:grpSpPr>
        <p:sp>
          <p:nvSpPr>
            <p:cNvPr id="902" name="Google Shape;902;p73"/>
            <p:cNvSpPr/>
            <p:nvPr/>
          </p:nvSpPr>
          <p:spPr>
            <a:xfrm>
              <a:off x="30819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3" name="Google Shape;903;p73"/>
            <p:cNvSpPr/>
            <p:nvPr/>
          </p:nvSpPr>
          <p:spPr>
            <a:xfrm>
              <a:off x="32686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4" name="Google Shape;904;p73"/>
            <p:cNvSpPr/>
            <p:nvPr/>
          </p:nvSpPr>
          <p:spPr>
            <a:xfrm>
              <a:off x="34705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5" name="Google Shape;905;p73"/>
            <p:cNvSpPr/>
            <p:nvPr/>
          </p:nvSpPr>
          <p:spPr>
            <a:xfrm>
              <a:off x="36724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6" name="Google Shape;906;p73"/>
            <p:cNvSpPr/>
            <p:nvPr/>
          </p:nvSpPr>
          <p:spPr>
            <a:xfrm>
              <a:off x="38591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7" name="Google Shape;907;p73"/>
            <p:cNvSpPr/>
            <p:nvPr/>
          </p:nvSpPr>
          <p:spPr>
            <a:xfrm>
              <a:off x="40661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8" name="Google Shape;908;p73"/>
            <p:cNvSpPr/>
            <p:nvPr/>
          </p:nvSpPr>
          <p:spPr>
            <a:xfrm>
              <a:off x="4255375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09" name="Google Shape;909;p73"/>
            <p:cNvSpPr/>
            <p:nvPr/>
          </p:nvSpPr>
          <p:spPr>
            <a:xfrm>
              <a:off x="4459863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0" name="Google Shape;910;p73"/>
            <p:cNvSpPr/>
            <p:nvPr/>
          </p:nvSpPr>
          <p:spPr>
            <a:xfrm>
              <a:off x="46572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11" name="Google Shape;911;p73"/>
            <p:cNvSpPr/>
            <p:nvPr/>
          </p:nvSpPr>
          <p:spPr>
            <a:xfrm>
              <a:off x="4851550" y="1875075"/>
              <a:ext cx="201900" cy="18900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12" name="Google Shape;912;p73"/>
          <p:cNvSpPr/>
          <p:nvPr/>
        </p:nvSpPr>
        <p:spPr>
          <a:xfrm>
            <a:off x="69905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3" name="Google Shape;913;p73"/>
          <p:cNvSpPr/>
          <p:nvPr/>
        </p:nvSpPr>
        <p:spPr>
          <a:xfrm>
            <a:off x="87575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4" name="Google Shape;914;p73"/>
          <p:cNvSpPr/>
          <p:nvPr/>
        </p:nvSpPr>
        <p:spPr>
          <a:xfrm>
            <a:off x="10709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5" name="Google Shape;915;p73"/>
          <p:cNvSpPr/>
          <p:nvPr/>
        </p:nvSpPr>
        <p:spPr>
          <a:xfrm>
            <a:off x="12728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6" name="Google Shape;916;p73"/>
          <p:cNvSpPr txBox="1"/>
          <p:nvPr/>
        </p:nvSpPr>
        <p:spPr>
          <a:xfrm>
            <a:off x="112195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0.4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7" name="Google Shape;917;p73"/>
          <p:cNvSpPr/>
          <p:nvPr/>
        </p:nvSpPr>
        <p:spPr>
          <a:xfrm>
            <a:off x="14747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8" name="Google Shape;918;p73"/>
          <p:cNvSpPr txBox="1"/>
          <p:nvPr/>
        </p:nvSpPr>
        <p:spPr>
          <a:xfrm>
            <a:off x="126605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0.5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19" name="Google Shape;919;p73"/>
          <p:cNvSpPr/>
          <p:nvPr/>
        </p:nvSpPr>
        <p:spPr>
          <a:xfrm>
            <a:off x="16766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0" name="Google Shape;920;p73"/>
          <p:cNvSpPr txBox="1"/>
          <p:nvPr/>
        </p:nvSpPr>
        <p:spPr>
          <a:xfrm>
            <a:off x="146795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0.6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1" name="Google Shape;921;p73"/>
          <p:cNvSpPr/>
          <p:nvPr/>
        </p:nvSpPr>
        <p:spPr>
          <a:xfrm>
            <a:off x="18785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2" name="Google Shape;922;p73"/>
          <p:cNvSpPr txBox="1"/>
          <p:nvPr/>
        </p:nvSpPr>
        <p:spPr>
          <a:xfrm>
            <a:off x="164405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0.7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3" name="Google Shape;923;p73"/>
          <p:cNvSpPr/>
          <p:nvPr/>
        </p:nvSpPr>
        <p:spPr>
          <a:xfrm>
            <a:off x="20804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4" name="Google Shape;924;p73"/>
          <p:cNvSpPr txBox="1"/>
          <p:nvPr/>
        </p:nvSpPr>
        <p:spPr>
          <a:xfrm>
            <a:off x="184655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0.8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5" name="Google Shape;925;p73"/>
          <p:cNvSpPr/>
          <p:nvPr/>
        </p:nvSpPr>
        <p:spPr>
          <a:xfrm>
            <a:off x="22823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6" name="Google Shape;926;p73"/>
          <p:cNvSpPr txBox="1"/>
          <p:nvPr/>
        </p:nvSpPr>
        <p:spPr>
          <a:xfrm>
            <a:off x="207365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0.9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7" name="Google Shape;927;p73"/>
          <p:cNvSpPr/>
          <p:nvPr/>
        </p:nvSpPr>
        <p:spPr>
          <a:xfrm>
            <a:off x="24842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8" name="Google Shape;928;p73"/>
          <p:cNvSpPr txBox="1"/>
          <p:nvPr/>
        </p:nvSpPr>
        <p:spPr>
          <a:xfrm>
            <a:off x="228230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1.0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29" name="Google Shape;929;p73"/>
          <p:cNvSpPr/>
          <p:nvPr/>
        </p:nvSpPr>
        <p:spPr>
          <a:xfrm>
            <a:off x="33696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0" name="Google Shape;930;p73"/>
          <p:cNvSpPr txBox="1"/>
          <p:nvPr/>
        </p:nvSpPr>
        <p:spPr>
          <a:xfrm>
            <a:off x="316095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1" name="Google Shape;931;p73"/>
          <p:cNvSpPr txBox="1"/>
          <p:nvPr/>
        </p:nvSpPr>
        <p:spPr>
          <a:xfrm>
            <a:off x="338825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1.2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2" name="Google Shape;932;p73"/>
          <p:cNvSpPr/>
          <p:nvPr/>
        </p:nvSpPr>
        <p:spPr>
          <a:xfrm>
            <a:off x="3559975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3" name="Google Shape;933;p73"/>
          <p:cNvSpPr/>
          <p:nvPr/>
        </p:nvSpPr>
        <p:spPr>
          <a:xfrm>
            <a:off x="3761875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4" name="Google Shape;934;p73"/>
          <p:cNvSpPr txBox="1"/>
          <p:nvPr/>
        </p:nvSpPr>
        <p:spPr>
          <a:xfrm>
            <a:off x="363535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1.3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5" name="Google Shape;935;p73"/>
          <p:cNvSpPr/>
          <p:nvPr/>
        </p:nvSpPr>
        <p:spPr>
          <a:xfrm>
            <a:off x="3963775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6" name="Google Shape;936;p73"/>
          <p:cNvSpPr txBox="1"/>
          <p:nvPr/>
        </p:nvSpPr>
        <p:spPr>
          <a:xfrm>
            <a:off x="378015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1.4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7" name="Google Shape;937;p73"/>
          <p:cNvSpPr/>
          <p:nvPr/>
        </p:nvSpPr>
        <p:spPr>
          <a:xfrm>
            <a:off x="41549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8" name="Google Shape;938;p73"/>
          <p:cNvSpPr txBox="1"/>
          <p:nvPr/>
        </p:nvSpPr>
        <p:spPr>
          <a:xfrm>
            <a:off x="4003525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1.5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9" name="Google Shape;939;p73"/>
          <p:cNvSpPr txBox="1"/>
          <p:nvPr/>
        </p:nvSpPr>
        <p:spPr>
          <a:xfrm>
            <a:off x="4192825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1.6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0" name="Google Shape;940;p73"/>
          <p:cNvSpPr/>
          <p:nvPr/>
        </p:nvSpPr>
        <p:spPr>
          <a:xfrm>
            <a:off x="43580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1" name="Google Shape;941;p73"/>
          <p:cNvSpPr/>
          <p:nvPr/>
        </p:nvSpPr>
        <p:spPr>
          <a:xfrm>
            <a:off x="4559913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2" name="Google Shape;942;p73"/>
          <p:cNvSpPr txBox="1"/>
          <p:nvPr/>
        </p:nvSpPr>
        <p:spPr>
          <a:xfrm>
            <a:off x="441070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1.7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3" name="Google Shape;943;p73"/>
          <p:cNvSpPr/>
          <p:nvPr/>
        </p:nvSpPr>
        <p:spPr>
          <a:xfrm>
            <a:off x="476180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4" name="Google Shape;944;p73"/>
          <p:cNvSpPr txBox="1"/>
          <p:nvPr/>
        </p:nvSpPr>
        <p:spPr>
          <a:xfrm>
            <a:off x="456110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1.8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5" name="Google Shape;945;p73"/>
          <p:cNvSpPr txBox="1"/>
          <p:nvPr/>
        </p:nvSpPr>
        <p:spPr>
          <a:xfrm>
            <a:off x="476180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1.9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46" name="Google Shape;946;p73"/>
          <p:cNvSpPr/>
          <p:nvPr/>
        </p:nvSpPr>
        <p:spPr>
          <a:xfrm>
            <a:off x="4964950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7" name="Google Shape;947;p73"/>
          <p:cNvSpPr/>
          <p:nvPr/>
        </p:nvSpPr>
        <p:spPr>
          <a:xfrm>
            <a:off x="5150488" y="1541325"/>
            <a:ext cx="201900" cy="1890000"/>
          </a:xfrm>
          <a:prstGeom prst="rect">
            <a:avLst/>
          </a:prstGeom>
          <a:solidFill>
            <a:srgbClr val="EA99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8" name="Google Shape;948;p73"/>
          <p:cNvSpPr txBox="1"/>
          <p:nvPr/>
        </p:nvSpPr>
        <p:spPr>
          <a:xfrm>
            <a:off x="4997400" y="34313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2.0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949" name="Google Shape;949;p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921159" y="3118125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0" name="Google Shape;950;p73"/>
          <p:cNvPicPr preferRelativeResize="0"/>
          <p:nvPr/>
        </p:nvPicPr>
        <p:blipFill rotWithShape="1">
          <a:blip r:embed="rId4">
            <a:alphaModFix/>
          </a:blip>
          <a:srcRect b="43690" l="0" r="57905" t="0"/>
          <a:stretch/>
        </p:blipFill>
        <p:spPr>
          <a:xfrm>
            <a:off x="5774400" y="1361250"/>
            <a:ext cx="2459551" cy="2214676"/>
          </a:xfrm>
          <a:prstGeom prst="rect">
            <a:avLst/>
          </a:prstGeom>
          <a:noFill/>
          <a:ln>
            <a:noFill/>
          </a:ln>
        </p:spPr>
      </p:pic>
      <p:sp>
        <p:nvSpPr>
          <p:cNvPr id="951" name="Google Shape;951;p73"/>
          <p:cNvSpPr txBox="1"/>
          <p:nvPr/>
        </p:nvSpPr>
        <p:spPr>
          <a:xfrm>
            <a:off x="5988600" y="1500800"/>
            <a:ext cx="2061900" cy="56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latin typeface="Lexend"/>
                <a:ea typeface="Lexend"/>
                <a:cs typeface="Lexend"/>
                <a:sym typeface="Lexend"/>
              </a:rPr>
              <a:t>      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 point </a:t>
            </a:r>
            <a:r>
              <a:rPr lang="en-GB" sz="1800" u="sng">
                <a:latin typeface="Lexend"/>
                <a:ea typeface="Lexend"/>
                <a:cs typeface="Lexend"/>
                <a:sym typeface="Lexend"/>
              </a:rPr>
              <a:t>        </a:t>
            </a:r>
            <a:r>
              <a:rPr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800" u="sng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or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latin typeface="Lexend"/>
                <a:ea typeface="Lexend"/>
                <a:cs typeface="Lexend"/>
                <a:sym typeface="Lexend"/>
              </a:rPr>
              <a:t>       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tenths</a:t>
            </a:r>
            <a:endParaRPr b="1"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2" name="Google Shape;952;p73"/>
          <p:cNvSpPr txBox="1"/>
          <p:nvPr/>
        </p:nvSpPr>
        <p:spPr>
          <a:xfrm>
            <a:off x="5906725" y="1619988"/>
            <a:ext cx="2061900" cy="56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Each part still has a value of one </a:t>
            </a: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tenth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53" name="Google Shape;953;p73"/>
          <p:cNvSpPr/>
          <p:nvPr/>
        </p:nvSpPr>
        <p:spPr>
          <a:xfrm>
            <a:off x="1878500" y="1541325"/>
            <a:ext cx="201900" cy="1890000"/>
          </a:xfrm>
          <a:prstGeom prst="rect">
            <a:avLst/>
          </a:prstGeom>
          <a:solidFill>
            <a:srgbClr val="FFE5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954" name="Google Shape;954;p73"/>
          <p:cNvCxnSpPr/>
          <p:nvPr/>
        </p:nvCxnSpPr>
        <p:spPr>
          <a:xfrm>
            <a:off x="1956800" y="3469500"/>
            <a:ext cx="878700" cy="5250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pic>
        <p:nvPicPr>
          <p:cNvPr descr="&lt;math xmlns=&quot;http://www.w3.org/1998/Math/MathML&quot; display=&quot;block&quot; data-is-equatio=&quot;1&quot; data-latex=&quot;\frac{20}{10}&quot;&gt;&lt;mfrac&gt;&lt;mn&gt;20&lt;/mn&gt;&lt;mn&gt;10&lt;/mn&gt;&lt;/mfrac&gt;&lt;/math&gt;" id="955" name="Google Shape;955;p73" title="20 over 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34417" y="3852187"/>
            <a:ext cx="238125" cy="44131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9}{10}&quot;&gt;&lt;mfrac&gt;&lt;mn&gt;19&lt;/mn&gt;&lt;mn&gt;10&lt;/mn&gt;&lt;/mfrac&gt;&lt;/math&gt;" id="956" name="Google Shape;956;p73" title="nineteen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931918" y="3852176"/>
            <a:ext cx="238125" cy="44132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8}{10}&quot;&gt;&lt;mfrac&gt;&lt;mn&gt;18&lt;/mn&gt;&lt;mn&gt;10&lt;/mn&gt;&lt;/mfrac&gt;&lt;/math&gt;" id="957" name="Google Shape;957;p73" title="eighteen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729420" y="3852225"/>
            <a:ext cx="238125" cy="44132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7}{10}&quot;&gt;&lt;mfrac&gt;&lt;mn&gt;17&lt;/mn&gt;&lt;mn&gt;10&lt;/mn&gt;&lt;/mfrac&gt;&lt;/math&gt;" id="958" name="Google Shape;958;p73" title="seventeen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526921" y="3853513"/>
            <a:ext cx="238125" cy="43865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6}{10}&quot;&gt;&lt;mfrac&gt;&lt;mn&gt;16&lt;/mn&gt;&lt;mn&gt;10&lt;/mn&gt;&lt;/mfrac&gt;&lt;/math&gt;" id="959" name="Google Shape;959;p73" title="sixteen ten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324423" y="3852175"/>
            <a:ext cx="238125" cy="44132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5}{10}&quot;&gt;&lt;mfrac&gt;&lt;mn&gt;15&lt;/mn&gt;&lt;mn&gt;10&lt;/mn&gt;&lt;/mfrac&gt;&lt;/math&gt;" id="960" name="Google Shape;960;p73" title="fifteen tenths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112400" y="3846992"/>
            <a:ext cx="247650" cy="45179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4}{10}&quot;&gt;&lt;mfrac&gt;&lt;mn&gt;14&lt;/mn&gt;&lt;mn&gt;10&lt;/mn&gt;&lt;/mfrac&gt;&lt;/math&gt;" id="961" name="Google Shape;961;p73" title="fourteen tenths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909901" y="3853513"/>
            <a:ext cx="238125" cy="43865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3}{10}&quot;&gt;&lt;mfrac&gt;&lt;mn&gt;13&lt;/mn&gt;&lt;mn&gt;10&lt;/mn&gt;&lt;/mfrac&gt;&lt;/math&gt;" id="962" name="Google Shape;962;p73" title="thirteen tenths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707428" y="3852191"/>
            <a:ext cx="238100" cy="44127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2}{10}&quot;&gt;&lt;mfrac&gt;&lt;mn&gt;12&lt;/mn&gt;&lt;mn&gt;10&lt;/mn&gt;&lt;/mfrac&gt;&lt;/math&gt;" id="963" name="Google Shape;963;p73" title="twelve tenths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3504954" y="3852201"/>
            <a:ext cx="238100" cy="4412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1}{10}&quot;&gt;&lt;mfrac&gt;&lt;mn&gt;11&lt;/mn&gt;&lt;mn&gt;10&lt;/mn&gt;&lt;/mfrac&gt;&lt;/math&gt;" id="964" name="Google Shape;964;p73" title="eleven tenths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3292931" y="3843363"/>
            <a:ext cx="247650" cy="45897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965" name="Google Shape;965;p73" title="one tenth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2876142" y="3780004"/>
            <a:ext cx="238100" cy="44127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0}{10}&quot;&gt;&lt;mfrac&gt;&lt;mn&gt;10&lt;/mn&gt;&lt;mn&gt;10&lt;/mn&gt;&lt;/mfrac&gt;&lt;/math&gt;" id="966" name="Google Shape;966;p73" title="ten tenths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2441674" y="3854375"/>
            <a:ext cx="247650" cy="458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}{10}&quot;&gt;&lt;mfrac&gt;&lt;mn&gt;9&lt;/mn&gt;&lt;mn&gt;10&lt;/mn&gt;&lt;/mfrac&gt;&lt;/math&gt;" id="967" name="Google Shape;967;p73" title="nine tenths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2234869" y="3854375"/>
            <a:ext cx="247650" cy="458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}{10}&quot;&gt;&lt;mfrac&gt;&lt;mn&gt;8&lt;/mn&gt;&lt;mn&gt;10&lt;/mn&gt;&lt;/mfrac&gt;&lt;/math&gt;" id="968" name="Google Shape;968;p73" title="eight tenths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2028063" y="3852200"/>
            <a:ext cx="247650" cy="458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7}{10}&quot;&gt;&lt;mfrac&gt;&lt;mn&gt;7&lt;/mn&gt;&lt;mn&gt;10&lt;/mn&gt;&lt;/mfrac&gt;&lt;/math&gt;" id="969" name="Google Shape;969;p73" title="seven tenths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1821257" y="3855188"/>
            <a:ext cx="247650" cy="4529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6}{10}&quot;&gt;&lt;mfrac&gt;&lt;mn&gt;6&lt;/mn&gt;&lt;mn&gt;10&lt;/mn&gt;&lt;/mfrac&gt;&lt;/math&gt;" id="970" name="Google Shape;970;p73" title="six tenths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1614451" y="3852200"/>
            <a:ext cx="247650" cy="45896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5}{10}&quot;&gt;&lt;mfrac&gt;&lt;mn&gt;5&lt;/mn&gt;&lt;mn&gt;10&lt;/mn&gt;&lt;/mfrac&gt;&lt;/math&gt;" id="971" name="Google Shape;971;p73" title="five tenths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1407645" y="3855775"/>
            <a:ext cx="247650" cy="45181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4}{10}&quot;&gt;&lt;mfrac&gt;&lt;mn&gt;4&lt;/mn&gt;&lt;mn&gt;10&lt;/mn&gt;&lt;/mfrac&gt;&lt;/math&gt;" id="972" name="Google Shape;972;p73" title="four tenths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1200840" y="3855775"/>
            <a:ext cx="247650" cy="4561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6" name="Shape 9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7" name="Google Shape;977;p74"/>
          <p:cNvPicPr preferRelativeResize="0"/>
          <p:nvPr/>
        </p:nvPicPr>
        <p:blipFill rotWithShape="1">
          <a:blip r:embed="rId3">
            <a:alphaModFix/>
          </a:blip>
          <a:srcRect b="43690" l="0" r="57905" t="0"/>
          <a:stretch/>
        </p:blipFill>
        <p:spPr>
          <a:xfrm>
            <a:off x="5774400" y="1361250"/>
            <a:ext cx="2459551" cy="2214676"/>
          </a:xfrm>
          <a:prstGeom prst="rect">
            <a:avLst/>
          </a:prstGeom>
          <a:noFill/>
          <a:ln>
            <a:noFill/>
          </a:ln>
        </p:spPr>
      </p:pic>
      <p:sp>
        <p:nvSpPr>
          <p:cNvPr descr="&lt;math xmlns=&quot;http://www.w3.org/1998/Math/MathML&quot; display=&quot;block&quot; data-is-equatio=&quot;1&quot; data-latex=&quot;\frac{4}{10}\frac{5}{10}\frac{6}{10}\frac{7}{10}\frac{8}{10}\frac{9}{10}&quot;&gt;&lt;mfrac&gt;&lt;mn&gt;4&lt;/mn&gt;&lt;mn&gt;10&lt;/mn&gt;&lt;/mfrac&gt;&lt;mfrac&gt;&lt;mn&gt;5&lt;/mn&gt;&lt;mn&gt;10&lt;/mn&gt;&lt;/mfrac&gt;&lt;mfrac&gt;&lt;mn&gt;6&lt;/mn&gt;&lt;mn&gt;10&lt;/mn&gt;&lt;/mfrac&gt;&lt;mfrac&gt;&lt;mn&gt;7&lt;/mn&gt;&lt;mn&gt;10&lt;/mn&gt;&lt;/mfrac&gt;&lt;mfrac&gt;&lt;mn&gt;8&lt;/mn&gt;&lt;mn&gt;10&lt;/mn&gt;&lt;/mfrac&gt;&lt;mfrac&gt;&lt;mn&gt;9&lt;/mn&gt;&lt;mn&gt;10&lt;/mn&gt;&lt;/mfrac&gt;&lt;/math&gt;" id="978" name="Google Shape;978;p74" title="four tenths five tenths six tenths seven tenths eight tenths nine tenths"/>
          <p:cNvSpPr txBox="1"/>
          <p:nvPr>
            <p:ph idx="4294967295" type="body"/>
          </p:nvPr>
        </p:nvSpPr>
        <p:spPr>
          <a:xfrm>
            <a:off x="435200" y="765850"/>
            <a:ext cx="6706500" cy="4065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Continue counting from 7 </a:t>
            </a:r>
            <a:r>
              <a:rPr b="1" lang="en-GB"/>
              <a:t>tenths.</a:t>
            </a:r>
            <a:endParaRPr b="1"/>
          </a:p>
        </p:txBody>
      </p:sp>
      <p:sp>
        <p:nvSpPr>
          <p:cNvPr id="979" name="Google Shape;979;p7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Tenths can label parts of a whole divided into ten equal parts</a:t>
            </a:r>
            <a:endParaRPr/>
          </a:p>
        </p:txBody>
      </p:sp>
      <p:sp>
        <p:nvSpPr>
          <p:cNvPr id="980" name="Google Shape;980;p74"/>
          <p:cNvSpPr txBox="1"/>
          <p:nvPr/>
        </p:nvSpPr>
        <p:spPr>
          <a:xfrm>
            <a:off x="1429675" y="185867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0.7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4}{10}\frac{5}{10}\frac{6}{10}\frac{7}{10}\frac{8}{10}\frac{9}{10}&quot;&gt;&lt;mfrac&gt;&lt;mn&gt;4&lt;/mn&gt;&lt;mn&gt;10&lt;/mn&gt;&lt;/mfrac&gt;&lt;mfrac&gt;&lt;mn&gt;5&lt;/mn&gt;&lt;mn&gt;10&lt;/mn&gt;&lt;/mfrac&gt;&lt;mfrac&gt;&lt;mn&gt;6&lt;/mn&gt;&lt;mn&gt;10&lt;/mn&gt;&lt;/mfrac&gt;&lt;mfrac&gt;&lt;mn&gt;7&lt;/mn&gt;&lt;mn&gt;10&lt;/mn&gt;&lt;/mfrac&gt;&lt;mfrac&gt;&lt;mn&gt;8&lt;/mn&gt;&lt;mn&gt;10&lt;/mn&gt;&lt;/mfrac&gt;&lt;mfrac&gt;&lt;mn&gt;9&lt;/mn&gt;&lt;mn&gt;10&lt;/mn&gt;&lt;/mfrac&gt;&lt;/math&gt;" id="981" name="Google Shape;981;p74" title="four tenths five tenths six tenths seven tenths eight tenths nine tenths"/>
          <p:cNvPicPr preferRelativeResize="0"/>
          <p:nvPr/>
        </p:nvPicPr>
        <p:blipFill rotWithShape="1">
          <a:blip r:embed="rId4">
            <a:alphaModFix/>
          </a:blip>
          <a:srcRect b="0" l="50930" r="33263" t="0"/>
          <a:stretch/>
        </p:blipFill>
        <p:spPr>
          <a:xfrm>
            <a:off x="1536077" y="2249138"/>
            <a:ext cx="286651" cy="476625"/>
          </a:xfrm>
          <a:prstGeom prst="rect">
            <a:avLst/>
          </a:prstGeom>
          <a:noFill/>
          <a:ln>
            <a:noFill/>
          </a:ln>
        </p:spPr>
      </p:pic>
      <p:sp>
        <p:nvSpPr>
          <p:cNvPr id="982" name="Google Shape;982;p74"/>
          <p:cNvSpPr txBox="1"/>
          <p:nvPr/>
        </p:nvSpPr>
        <p:spPr>
          <a:xfrm>
            <a:off x="2020075" y="1866513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0.8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4}{10}\frac{5}{10}\frac{6}{10}\frac{7}{10}\frac{8}{10}\frac{9}{10}&quot;&gt;&lt;mfrac&gt;&lt;mn&gt;4&lt;/mn&gt;&lt;mn&gt;10&lt;/mn&gt;&lt;/mfrac&gt;&lt;mfrac&gt;&lt;mn&gt;5&lt;/mn&gt;&lt;mn&gt;10&lt;/mn&gt;&lt;/mfrac&gt;&lt;mfrac&gt;&lt;mn&gt;6&lt;/mn&gt;&lt;mn&gt;10&lt;/mn&gt;&lt;/mfrac&gt;&lt;mfrac&gt;&lt;mn&gt;7&lt;/mn&gt;&lt;mn&gt;10&lt;/mn&gt;&lt;/mfrac&gt;&lt;mfrac&gt;&lt;mn&gt;8&lt;/mn&gt;&lt;mn&gt;10&lt;/mn&gt;&lt;/mfrac&gt;&lt;mfrac&gt;&lt;mn&gt;9&lt;/mn&gt;&lt;mn&gt;10&lt;/mn&gt;&lt;/mfrac&gt;&lt;/math&gt;" id="983" name="Google Shape;983;p74" title="four tenths five tenths six tenths seven tenths eight tenths nine tenths"/>
          <p:cNvPicPr preferRelativeResize="0"/>
          <p:nvPr/>
        </p:nvPicPr>
        <p:blipFill rotWithShape="1">
          <a:blip r:embed="rId4">
            <a:alphaModFix/>
          </a:blip>
          <a:srcRect b="0" l="67137" r="14926" t="0"/>
          <a:stretch/>
        </p:blipFill>
        <p:spPr>
          <a:xfrm>
            <a:off x="2098699" y="2249150"/>
            <a:ext cx="325300" cy="476625"/>
          </a:xfrm>
          <a:prstGeom prst="rect">
            <a:avLst/>
          </a:prstGeom>
          <a:noFill/>
          <a:ln>
            <a:noFill/>
          </a:ln>
        </p:spPr>
      </p:pic>
      <p:sp>
        <p:nvSpPr>
          <p:cNvPr id="984" name="Google Shape;984;p74"/>
          <p:cNvSpPr txBox="1"/>
          <p:nvPr/>
        </p:nvSpPr>
        <p:spPr>
          <a:xfrm>
            <a:off x="2610475" y="186652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0.9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4}{10}\frac{5}{10}\frac{6}{10}\frac{7}{10}\frac{8}{10}\frac{9}{10}&quot;&gt;&lt;mfrac&gt;&lt;mn&gt;4&lt;/mn&gt;&lt;mn&gt;10&lt;/mn&gt;&lt;/mfrac&gt;&lt;mfrac&gt;&lt;mn&gt;5&lt;/mn&gt;&lt;mn&gt;10&lt;/mn&gt;&lt;/mfrac&gt;&lt;mfrac&gt;&lt;mn&gt;6&lt;/mn&gt;&lt;mn&gt;10&lt;/mn&gt;&lt;/mfrac&gt;&lt;mfrac&gt;&lt;mn&gt;7&lt;/mn&gt;&lt;mn&gt;10&lt;/mn&gt;&lt;/mfrac&gt;&lt;mfrac&gt;&lt;mn&gt;8&lt;/mn&gt;&lt;mn&gt;10&lt;/mn&gt;&lt;/mfrac&gt;&lt;mfrac&gt;&lt;mn&gt;9&lt;/mn&gt;&lt;mn&gt;10&lt;/mn&gt;&lt;/mfrac&gt;&lt;/math&gt;" id="985" name="Google Shape;985;p74" title="four tenths five tenths six tenths seven tenths eight tenths nine tenths"/>
          <p:cNvPicPr preferRelativeResize="0"/>
          <p:nvPr/>
        </p:nvPicPr>
        <p:blipFill rotWithShape="1">
          <a:blip r:embed="rId4">
            <a:alphaModFix/>
          </a:blip>
          <a:srcRect b="0" l="85474" r="-1280" t="0"/>
          <a:stretch/>
        </p:blipFill>
        <p:spPr>
          <a:xfrm>
            <a:off x="2714863" y="2249150"/>
            <a:ext cx="286651" cy="476625"/>
          </a:xfrm>
          <a:prstGeom prst="rect">
            <a:avLst/>
          </a:prstGeom>
          <a:noFill/>
          <a:ln>
            <a:noFill/>
          </a:ln>
        </p:spPr>
      </p:pic>
      <p:sp>
        <p:nvSpPr>
          <p:cNvPr id="986" name="Google Shape;986;p74"/>
          <p:cNvSpPr txBox="1"/>
          <p:nvPr/>
        </p:nvSpPr>
        <p:spPr>
          <a:xfrm>
            <a:off x="3215275" y="1897713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1.0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10}{10}&quot;&gt;&lt;mfrac&gt;&lt;mn&gt;10&lt;/mn&gt;&lt;mn&gt;10&lt;/mn&gt;&lt;/mfrac&gt;&lt;/math&gt;" id="987" name="Google Shape;987;p74" title="ten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19650" y="2278300"/>
            <a:ext cx="269397" cy="476625"/>
          </a:xfrm>
          <a:prstGeom prst="rect">
            <a:avLst/>
          </a:prstGeom>
          <a:noFill/>
          <a:ln>
            <a:noFill/>
          </a:ln>
        </p:spPr>
      </p:pic>
      <p:sp>
        <p:nvSpPr>
          <p:cNvPr id="988" name="Google Shape;988;p74"/>
          <p:cNvSpPr txBox="1"/>
          <p:nvPr/>
        </p:nvSpPr>
        <p:spPr>
          <a:xfrm>
            <a:off x="847725" y="2585138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11}{10}&quot;&gt;&lt;mfrac&gt;&lt;mn&gt;11&lt;/mn&gt;&lt;mn&gt;10&lt;/mn&gt;&lt;/mfrac&gt;&lt;/math&gt;" id="989" name="Google Shape;989;p74" title="eleven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66175" y="220613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2}{10}&quot;&gt;&lt;mfrac&gt;&lt;mn&gt;12&lt;/mn&gt;&lt;mn&gt;10&lt;/mn&gt;&lt;/mfrac&gt;&lt;/math&gt;" id="990" name="Google Shape;990;p74" title="twelve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560175" y="22102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3}{10}&quot;&gt;&lt;mfrac&gt;&lt;mn&gt;13&lt;/mn&gt;&lt;mn&gt;10&lt;/mn&gt;&lt;/mfrac&gt;&lt;/math&gt;" id="991" name="Google Shape;991;p74" title="thirteen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144975" y="22102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5}{10}&quot;&gt;&lt;mfrac&gt;&lt;mn&gt;15&lt;/mn&gt;&lt;mn&gt;10&lt;/mn&gt;&lt;/mfrac&gt;&lt;/math&gt;" id="992" name="Google Shape;992;p74" title="fifteen ten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335288" y="2210963"/>
            <a:ext cx="2381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6}{10}&quot;&gt;&lt;mfrac&gt;&lt;mn&gt;16&lt;/mn&gt;&lt;mn&gt;10&lt;/mn&gt;&lt;/mfrac&gt;&lt;/math&gt;" id="993" name="Google Shape;993;p74" title="sixteen tenths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966175" y="375433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7}{10}&quot;&gt;&lt;mfrac&gt;&lt;mn&gt;17&lt;/mn&gt;&lt;mn&gt;10&lt;/mn&gt;&lt;/mfrac&gt;&lt;/math&gt;" id="994" name="Google Shape;994;p74" title="seventeen tenths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1556213" y="3740875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8}{10}&quot;&gt;&lt;mfrac&gt;&lt;mn&gt;18&lt;/mn&gt;&lt;mn&gt;10&lt;/mn&gt;&lt;/mfrac&gt;&lt;/math&gt;" id="995" name="Google Shape;995;p74" title="eighteen tenths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164363" y="3750388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996" name="Google Shape;996;p74"/>
          <p:cNvSpPr txBox="1"/>
          <p:nvPr/>
        </p:nvSpPr>
        <p:spPr>
          <a:xfrm>
            <a:off x="1429675" y="2585138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1.2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7" name="Google Shape;997;p74"/>
          <p:cNvSpPr txBox="1"/>
          <p:nvPr/>
        </p:nvSpPr>
        <p:spPr>
          <a:xfrm>
            <a:off x="2031500" y="2585150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1.3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98" name="Google Shape;998;p74"/>
          <p:cNvSpPr txBox="1"/>
          <p:nvPr/>
        </p:nvSpPr>
        <p:spPr>
          <a:xfrm>
            <a:off x="2639275" y="2585150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1.4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14}{10}&quot;&gt;&lt;mfrac&gt;&lt;mn&gt;14&lt;/mn&gt;&lt;mn&gt;10&lt;/mn&gt;&lt;/mfrac&gt;&lt;/math&gt;" id="999" name="Google Shape;999;p74" title="fourteen tenths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737613" y="2200738"/>
            <a:ext cx="257175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0" name="Google Shape;1000;p74"/>
          <p:cNvSpPr txBox="1"/>
          <p:nvPr/>
        </p:nvSpPr>
        <p:spPr>
          <a:xfrm>
            <a:off x="3215275" y="2585150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1.5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1" name="Google Shape;1001;p74"/>
          <p:cNvSpPr txBox="1"/>
          <p:nvPr/>
        </p:nvSpPr>
        <p:spPr>
          <a:xfrm>
            <a:off x="882825" y="334427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1.6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2" name="Google Shape;1002;p74"/>
          <p:cNvSpPr txBox="1"/>
          <p:nvPr/>
        </p:nvSpPr>
        <p:spPr>
          <a:xfrm>
            <a:off x="1466925" y="3344263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1.7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3" name="Google Shape;1003;p74"/>
          <p:cNvSpPr txBox="1"/>
          <p:nvPr/>
        </p:nvSpPr>
        <p:spPr>
          <a:xfrm>
            <a:off x="2049050" y="334427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1.8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04" name="Google Shape;1004;p74"/>
          <p:cNvSpPr txBox="1"/>
          <p:nvPr/>
        </p:nvSpPr>
        <p:spPr>
          <a:xfrm>
            <a:off x="2639275" y="3344275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1.9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19}{10}&quot;&gt;&lt;mfrac&gt;&lt;mn&gt;19&lt;/mn&gt;&lt;mn&gt;10&lt;/mn&gt;&lt;/mfrac&gt;&lt;/math&gt;" id="1005" name="Google Shape;1005;p74" title="nineteen tenths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2775513" y="3750400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006" name="Google Shape;1006;p74"/>
          <p:cNvSpPr txBox="1"/>
          <p:nvPr/>
        </p:nvSpPr>
        <p:spPr>
          <a:xfrm>
            <a:off x="3251625" y="3344263"/>
            <a:ext cx="619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2.0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20}{10}&quot;&gt;&lt;mfrac&gt;&lt;mn&gt;20&lt;/mn&gt;&lt;mn&gt;10&lt;/mn&gt;&lt;/mfrac&gt;&lt;/math&gt;" id="1007" name="Google Shape;1007;p74" title="20 over 10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3386675" y="37504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8" name="Google Shape;1008;p74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8015759" y="3036238"/>
            <a:ext cx="710333" cy="994475"/>
          </a:xfrm>
          <a:prstGeom prst="rect">
            <a:avLst/>
          </a:prstGeom>
          <a:noFill/>
          <a:ln>
            <a:noFill/>
          </a:ln>
        </p:spPr>
      </p:pic>
      <p:sp>
        <p:nvSpPr>
          <p:cNvPr id="1009" name="Google Shape;1009;p74"/>
          <p:cNvSpPr txBox="1"/>
          <p:nvPr/>
        </p:nvSpPr>
        <p:spPr>
          <a:xfrm>
            <a:off x="359325" y="4403725"/>
            <a:ext cx="6403800" cy="3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can count these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in multiple ways.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010" name="Google Shape;1010;p74"/>
          <p:cNvGrpSpPr/>
          <p:nvPr/>
        </p:nvGrpSpPr>
        <p:grpSpPr>
          <a:xfrm>
            <a:off x="853675" y="1399413"/>
            <a:ext cx="2952000" cy="515513"/>
            <a:chOff x="3843375" y="3522225"/>
            <a:chExt cx="2952000" cy="515513"/>
          </a:xfrm>
        </p:grpSpPr>
        <p:sp>
          <p:nvSpPr>
            <p:cNvPr id="1011" name="Google Shape;1011;p74"/>
            <p:cNvSpPr/>
            <p:nvPr/>
          </p:nvSpPr>
          <p:spPr>
            <a:xfrm>
              <a:off x="3843375" y="3522225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2" name="Google Shape;1012;p74"/>
            <p:cNvSpPr/>
            <p:nvPr/>
          </p:nvSpPr>
          <p:spPr>
            <a:xfrm>
              <a:off x="3843375" y="3780000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3" name="Google Shape;1013;p74"/>
            <p:cNvSpPr/>
            <p:nvPr/>
          </p:nvSpPr>
          <p:spPr>
            <a:xfrm>
              <a:off x="4433775" y="3522263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4" name="Google Shape;1014;p74"/>
            <p:cNvSpPr/>
            <p:nvPr/>
          </p:nvSpPr>
          <p:spPr>
            <a:xfrm>
              <a:off x="4433775" y="3780038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5" name="Google Shape;1015;p74"/>
            <p:cNvSpPr/>
            <p:nvPr/>
          </p:nvSpPr>
          <p:spPr>
            <a:xfrm>
              <a:off x="5024175" y="3522263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6" name="Google Shape;1016;p74"/>
            <p:cNvSpPr/>
            <p:nvPr/>
          </p:nvSpPr>
          <p:spPr>
            <a:xfrm>
              <a:off x="5024175" y="3780038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7" name="Google Shape;1017;p74"/>
            <p:cNvSpPr/>
            <p:nvPr/>
          </p:nvSpPr>
          <p:spPr>
            <a:xfrm>
              <a:off x="5614575" y="3522263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8" name="Google Shape;1018;p74"/>
            <p:cNvSpPr/>
            <p:nvPr/>
          </p:nvSpPr>
          <p:spPr>
            <a:xfrm>
              <a:off x="5614575" y="3780038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9" name="Google Shape;1019;p74"/>
            <p:cNvSpPr/>
            <p:nvPr/>
          </p:nvSpPr>
          <p:spPr>
            <a:xfrm>
              <a:off x="6204975" y="3522263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0" name="Google Shape;1020;p74"/>
            <p:cNvSpPr/>
            <p:nvPr/>
          </p:nvSpPr>
          <p:spPr>
            <a:xfrm>
              <a:off x="6204975" y="3780038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21" name="Google Shape;1021;p74"/>
          <p:cNvSpPr/>
          <p:nvPr/>
        </p:nvSpPr>
        <p:spPr>
          <a:xfrm>
            <a:off x="853675" y="1399413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2" name="Google Shape;1022;p74"/>
          <p:cNvSpPr/>
          <p:nvPr/>
        </p:nvSpPr>
        <p:spPr>
          <a:xfrm>
            <a:off x="1444075" y="1657113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3" name="Google Shape;1023;p74"/>
          <p:cNvSpPr/>
          <p:nvPr/>
        </p:nvSpPr>
        <p:spPr>
          <a:xfrm>
            <a:off x="2034475" y="1399750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4" name="Google Shape;1024;p74"/>
          <p:cNvSpPr/>
          <p:nvPr/>
        </p:nvSpPr>
        <p:spPr>
          <a:xfrm>
            <a:off x="853675" y="1657113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025" name="Google Shape;1025;p74"/>
          <p:cNvGrpSpPr/>
          <p:nvPr/>
        </p:nvGrpSpPr>
        <p:grpSpPr>
          <a:xfrm>
            <a:off x="853675" y="2941650"/>
            <a:ext cx="2952000" cy="515513"/>
            <a:chOff x="3843375" y="3522225"/>
            <a:chExt cx="2952000" cy="515513"/>
          </a:xfrm>
        </p:grpSpPr>
        <p:sp>
          <p:nvSpPr>
            <p:cNvPr id="1026" name="Google Shape;1026;p74"/>
            <p:cNvSpPr/>
            <p:nvPr/>
          </p:nvSpPr>
          <p:spPr>
            <a:xfrm>
              <a:off x="3843375" y="3522225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7" name="Google Shape;1027;p74"/>
            <p:cNvSpPr/>
            <p:nvPr/>
          </p:nvSpPr>
          <p:spPr>
            <a:xfrm>
              <a:off x="3843375" y="3780000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8" name="Google Shape;1028;p74"/>
            <p:cNvSpPr/>
            <p:nvPr/>
          </p:nvSpPr>
          <p:spPr>
            <a:xfrm>
              <a:off x="4433775" y="3522263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9" name="Google Shape;1029;p74"/>
            <p:cNvSpPr/>
            <p:nvPr/>
          </p:nvSpPr>
          <p:spPr>
            <a:xfrm>
              <a:off x="4433775" y="3780038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0" name="Google Shape;1030;p74"/>
            <p:cNvSpPr/>
            <p:nvPr/>
          </p:nvSpPr>
          <p:spPr>
            <a:xfrm>
              <a:off x="5024175" y="3522263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1" name="Google Shape;1031;p74"/>
            <p:cNvSpPr/>
            <p:nvPr/>
          </p:nvSpPr>
          <p:spPr>
            <a:xfrm>
              <a:off x="5024175" y="3780038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2" name="Google Shape;1032;p74"/>
            <p:cNvSpPr/>
            <p:nvPr/>
          </p:nvSpPr>
          <p:spPr>
            <a:xfrm>
              <a:off x="5614575" y="3522263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3" name="Google Shape;1033;p74"/>
            <p:cNvSpPr/>
            <p:nvPr/>
          </p:nvSpPr>
          <p:spPr>
            <a:xfrm>
              <a:off x="5614575" y="3780038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4" name="Google Shape;1034;p74"/>
            <p:cNvSpPr/>
            <p:nvPr/>
          </p:nvSpPr>
          <p:spPr>
            <a:xfrm>
              <a:off x="6204975" y="3522263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5" name="Google Shape;1035;p74"/>
            <p:cNvSpPr/>
            <p:nvPr/>
          </p:nvSpPr>
          <p:spPr>
            <a:xfrm>
              <a:off x="6204975" y="3780038"/>
              <a:ext cx="590400" cy="2577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36" name="Google Shape;1036;p74"/>
          <p:cNvSpPr/>
          <p:nvPr/>
        </p:nvSpPr>
        <p:spPr>
          <a:xfrm>
            <a:off x="2034475" y="1657113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7" name="Google Shape;1037;p74"/>
          <p:cNvSpPr/>
          <p:nvPr/>
        </p:nvSpPr>
        <p:spPr>
          <a:xfrm>
            <a:off x="3215275" y="1657113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8" name="Google Shape;1038;p74"/>
          <p:cNvSpPr/>
          <p:nvPr/>
        </p:nvSpPr>
        <p:spPr>
          <a:xfrm>
            <a:off x="853675" y="2943625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9" name="Google Shape;1039;p74"/>
          <p:cNvSpPr/>
          <p:nvPr/>
        </p:nvSpPr>
        <p:spPr>
          <a:xfrm>
            <a:off x="1444075" y="2943775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0" name="Google Shape;1040;p74"/>
          <p:cNvSpPr/>
          <p:nvPr/>
        </p:nvSpPr>
        <p:spPr>
          <a:xfrm>
            <a:off x="1444075" y="1399738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1" name="Google Shape;1041;p74"/>
          <p:cNvSpPr/>
          <p:nvPr/>
        </p:nvSpPr>
        <p:spPr>
          <a:xfrm>
            <a:off x="2624875" y="1399738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2" name="Google Shape;1042;p74"/>
          <p:cNvSpPr/>
          <p:nvPr/>
        </p:nvSpPr>
        <p:spPr>
          <a:xfrm>
            <a:off x="3215275" y="1399738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3" name="Google Shape;1043;p74"/>
          <p:cNvSpPr/>
          <p:nvPr/>
        </p:nvSpPr>
        <p:spPr>
          <a:xfrm>
            <a:off x="2624875" y="1657213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4" name="Google Shape;1044;p74"/>
          <p:cNvSpPr/>
          <p:nvPr/>
        </p:nvSpPr>
        <p:spPr>
          <a:xfrm>
            <a:off x="2034475" y="2943788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5" name="Google Shape;1045;p74"/>
          <p:cNvSpPr/>
          <p:nvPr/>
        </p:nvSpPr>
        <p:spPr>
          <a:xfrm>
            <a:off x="2624875" y="2943775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6" name="Google Shape;1046;p74"/>
          <p:cNvSpPr/>
          <p:nvPr/>
        </p:nvSpPr>
        <p:spPr>
          <a:xfrm>
            <a:off x="3215275" y="2949825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7" name="Google Shape;1047;p74"/>
          <p:cNvSpPr/>
          <p:nvPr/>
        </p:nvSpPr>
        <p:spPr>
          <a:xfrm>
            <a:off x="853675" y="3201313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8" name="Google Shape;1048;p74"/>
          <p:cNvSpPr/>
          <p:nvPr/>
        </p:nvSpPr>
        <p:spPr>
          <a:xfrm>
            <a:off x="1444075" y="3201313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9" name="Google Shape;1049;p74"/>
          <p:cNvSpPr/>
          <p:nvPr/>
        </p:nvSpPr>
        <p:spPr>
          <a:xfrm>
            <a:off x="2034475" y="3201313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0" name="Google Shape;1050;p74"/>
          <p:cNvSpPr/>
          <p:nvPr/>
        </p:nvSpPr>
        <p:spPr>
          <a:xfrm>
            <a:off x="2624875" y="3201313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1" name="Google Shape;1051;p74"/>
          <p:cNvSpPr/>
          <p:nvPr/>
        </p:nvSpPr>
        <p:spPr>
          <a:xfrm>
            <a:off x="3215275" y="3201313"/>
            <a:ext cx="590400" cy="257700"/>
          </a:xfrm>
          <a:prstGeom prst="rect">
            <a:avLst/>
          </a:prstGeom>
          <a:solidFill>
            <a:srgbClr val="BEF2BD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2" name="Google Shape;1052;p74"/>
          <p:cNvSpPr txBox="1"/>
          <p:nvPr/>
        </p:nvSpPr>
        <p:spPr>
          <a:xfrm>
            <a:off x="5885625" y="1657113"/>
            <a:ext cx="2061900" cy="56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Each part still has a value of one </a:t>
            </a: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tenth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053" name="Google Shape;1053;p74" title="one tenth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4713988" y="1897713"/>
            <a:ext cx="247650" cy="4381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54" name="Google Shape;1054;p74"/>
          <p:cNvCxnSpPr/>
          <p:nvPr/>
        </p:nvCxnSpPr>
        <p:spPr>
          <a:xfrm flipH="1" rot="10800000">
            <a:off x="3081725" y="2142000"/>
            <a:ext cx="1530000" cy="750300"/>
          </a:xfrm>
          <a:prstGeom prst="straightConnector1">
            <a:avLst/>
          </a:prstGeom>
          <a:noFill/>
          <a:ln cap="flat" cmpd="sng" w="38100">
            <a:solidFill>
              <a:schemeClr val="accent4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055" name="Google Shape;1055;p74"/>
          <p:cNvSpPr/>
          <p:nvPr/>
        </p:nvSpPr>
        <p:spPr>
          <a:xfrm>
            <a:off x="2624875" y="2943775"/>
            <a:ext cx="590400" cy="257700"/>
          </a:xfrm>
          <a:prstGeom prst="rect">
            <a:avLst/>
          </a:prstGeom>
          <a:solidFill>
            <a:srgbClr val="FFE599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6" name="Google Shape;1056;p74"/>
          <p:cNvSpPr txBox="1"/>
          <p:nvPr/>
        </p:nvSpPr>
        <p:spPr>
          <a:xfrm>
            <a:off x="5988600" y="1500800"/>
            <a:ext cx="2061900" cy="56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latin typeface="Lexend"/>
                <a:ea typeface="Lexend"/>
                <a:cs typeface="Lexend"/>
                <a:sym typeface="Lexend"/>
              </a:rPr>
              <a:t>      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 point </a:t>
            </a:r>
            <a:r>
              <a:rPr lang="en-GB" sz="1800" u="sng">
                <a:latin typeface="Lexend"/>
                <a:ea typeface="Lexend"/>
                <a:cs typeface="Lexend"/>
                <a:sym typeface="Lexend"/>
              </a:rPr>
              <a:t>        </a:t>
            </a:r>
            <a:r>
              <a:rPr lang="en-GB" sz="1800">
                <a:solidFill>
                  <a:schemeClr val="lt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800" u="sng">
              <a:solidFill>
                <a:schemeClr val="lt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or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latin typeface="Lexend"/>
                <a:ea typeface="Lexend"/>
                <a:cs typeface="Lexend"/>
                <a:sym typeface="Lexend"/>
              </a:rPr>
              <a:t>        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tenths</a:t>
            </a:r>
            <a:endParaRPr b="1" sz="18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0" name="Shape 10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" name="Google Shape;1061;p75"/>
          <p:cNvSpPr txBox="1"/>
          <p:nvPr>
            <p:ph idx="2"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Tenths can label parts of a whole divided into ten equal parts</a:t>
            </a:r>
            <a:endParaRPr/>
          </a:p>
        </p:txBody>
      </p:sp>
      <p:sp>
        <p:nvSpPr>
          <p:cNvPr id="1062" name="Google Shape;1062;p75"/>
          <p:cNvSpPr txBox="1"/>
          <p:nvPr>
            <p:ph type="title"/>
          </p:nvPr>
        </p:nvSpPr>
        <p:spPr>
          <a:xfrm>
            <a:off x="324000" y="7487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Which does not represent fourteen </a:t>
            </a:r>
            <a:r>
              <a:rPr b="1" lang="en-GB"/>
              <a:t>tenths</a:t>
            </a:r>
            <a:r>
              <a:rPr lang="en-GB"/>
              <a:t>?</a:t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\frac{1.4}{10}&quot;&gt;&lt;mfrac&gt;&lt;mn&gt;1.4&lt;/mn&gt;&lt;mn&gt;10&lt;/mn&gt;&lt;/mfrac&gt;&lt;/math&gt;" id="1063" name="Google Shape;1063;p75" title="1.4 over 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77413" y="2746578"/>
            <a:ext cx="304800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4}{10}&quot;&gt;&lt;mfrac&gt;&lt;mn&gt;14&lt;/mn&gt;&lt;mn&gt;10&lt;/mn&gt;&lt;/mfrac&gt;&lt;/math&gt;" id="1064" name="Google Shape;1064;p75" title="fourteen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48000" y="3741815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1.4&quot;&gt;&lt;mn&gt;1.4&lt;/mn&gt;&lt;/math&gt;" id="1065" name="Google Shape;1065;p75" title="1.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01225" y="1950525"/>
            <a:ext cx="257175" cy="164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6" name="Google Shape;1066;p7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684808" y="2760863"/>
            <a:ext cx="396000" cy="41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7" name="Google Shape;1067;p7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674087" y="3179938"/>
            <a:ext cx="777201" cy="842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8" name="Google Shape;1068;p75"/>
          <p:cNvPicPr preferRelativeResize="0"/>
          <p:nvPr/>
        </p:nvPicPr>
        <p:blipFill rotWithShape="1">
          <a:blip r:embed="rId8">
            <a:alphaModFix/>
          </a:blip>
          <a:srcRect b="43690" l="0" r="57905" t="0"/>
          <a:stretch/>
        </p:blipFill>
        <p:spPr>
          <a:xfrm>
            <a:off x="3529175" y="1916075"/>
            <a:ext cx="2459551" cy="14098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9" name="Google Shape;1069;p75"/>
          <p:cNvSpPr txBox="1"/>
          <p:nvPr/>
        </p:nvSpPr>
        <p:spPr>
          <a:xfrm>
            <a:off x="3670100" y="1950513"/>
            <a:ext cx="2061900" cy="56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Why does this not represent 14 </a:t>
            </a:r>
            <a:r>
              <a:rPr b="1" lang="en-GB" sz="1800"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?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3" name="Shape 10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4" name="Google Shape;1074;p76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Tenths can label parts of a whole divided into ten equal parts</a:t>
            </a:r>
            <a:endParaRPr/>
          </a:p>
        </p:txBody>
      </p:sp>
      <p:sp>
        <p:nvSpPr>
          <p:cNvPr id="1075" name="Google Shape;1075;p76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Label each </a:t>
            </a:r>
            <a:r>
              <a:rPr b="1" lang="en-GB"/>
              <a:t>tenth</a:t>
            </a:r>
            <a:r>
              <a:rPr lang="en-GB"/>
              <a:t> in the wholes and shade them in.</a:t>
            </a:r>
            <a:endParaRPr/>
          </a:p>
        </p:txBody>
      </p:sp>
      <p:pic>
        <p:nvPicPr>
          <p:cNvPr id="1076" name="Google Shape;1076;p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48050" y="1991600"/>
            <a:ext cx="1791894" cy="1841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7" name="Google Shape;1077;p7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02300" y="2106300"/>
            <a:ext cx="1673318" cy="1611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8" name="Google Shape;1078;p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01525" y="1938750"/>
            <a:ext cx="1791894" cy="1841251"/>
          </a:xfrm>
          <a:prstGeom prst="rect">
            <a:avLst/>
          </a:prstGeom>
          <a:noFill/>
          <a:ln>
            <a:noFill/>
          </a:ln>
        </p:spPr>
      </p:pic>
      <p:sp>
        <p:nvSpPr>
          <p:cNvPr id="1079" name="Google Shape;1079;p76"/>
          <p:cNvSpPr txBox="1"/>
          <p:nvPr/>
        </p:nvSpPr>
        <p:spPr>
          <a:xfrm>
            <a:off x="934350" y="1337450"/>
            <a:ext cx="3415200" cy="78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Label in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decimal numbers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and shade 6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800"/>
          </a:p>
        </p:txBody>
      </p:sp>
      <p:sp>
        <p:nvSpPr>
          <p:cNvPr id="1080" name="Google Shape;1080;p76"/>
          <p:cNvSpPr txBox="1"/>
          <p:nvPr/>
        </p:nvSpPr>
        <p:spPr>
          <a:xfrm>
            <a:off x="5457000" y="1379700"/>
            <a:ext cx="3000000" cy="78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Label in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fractions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and shade 12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4" name="Shape 10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" name="Google Shape;1085;p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59150" y="1591413"/>
            <a:ext cx="1901924" cy="1875317"/>
          </a:xfrm>
          <a:prstGeom prst="rect">
            <a:avLst/>
          </a:prstGeom>
          <a:noFill/>
          <a:ln>
            <a:noFill/>
          </a:ln>
        </p:spPr>
      </p:pic>
      <p:sp>
        <p:nvSpPr>
          <p:cNvPr id="1086" name="Google Shape;1086;p77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Tenths can label parts of a whole divided into ten equal parts</a:t>
            </a:r>
            <a:endParaRPr/>
          </a:p>
        </p:txBody>
      </p:sp>
      <p:sp>
        <p:nvSpPr>
          <p:cNvPr id="1087" name="Google Shape;1087;p77"/>
          <p:cNvSpPr txBox="1"/>
          <p:nvPr/>
        </p:nvSpPr>
        <p:spPr>
          <a:xfrm>
            <a:off x="406025" y="925950"/>
            <a:ext cx="3324000" cy="78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Label in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decimal fractions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and shade 6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800"/>
          </a:p>
        </p:txBody>
      </p:sp>
      <p:sp>
        <p:nvSpPr>
          <p:cNvPr id="1088" name="Google Shape;1088;p77"/>
          <p:cNvSpPr txBox="1"/>
          <p:nvPr/>
        </p:nvSpPr>
        <p:spPr>
          <a:xfrm>
            <a:off x="5457000" y="907725"/>
            <a:ext cx="3000000" cy="78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Label in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fractions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and shade 12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1800"/>
          </a:p>
        </p:txBody>
      </p:sp>
      <p:sp>
        <p:nvSpPr>
          <p:cNvPr id="1089" name="Google Shape;1089;p77"/>
          <p:cNvSpPr txBox="1"/>
          <p:nvPr/>
        </p:nvSpPr>
        <p:spPr>
          <a:xfrm>
            <a:off x="1838700" y="188477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0" name="Google Shape;1090;p77"/>
          <p:cNvSpPr txBox="1"/>
          <p:nvPr/>
        </p:nvSpPr>
        <p:spPr>
          <a:xfrm>
            <a:off x="2129850" y="188477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1" name="Google Shape;1091;p77"/>
          <p:cNvSpPr txBox="1"/>
          <p:nvPr/>
        </p:nvSpPr>
        <p:spPr>
          <a:xfrm>
            <a:off x="2395850" y="20852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2" name="Google Shape;1092;p77"/>
          <p:cNvSpPr txBox="1"/>
          <p:nvPr/>
        </p:nvSpPr>
        <p:spPr>
          <a:xfrm>
            <a:off x="2487125" y="2376063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3" name="Google Shape;1093;p77"/>
          <p:cNvSpPr txBox="1"/>
          <p:nvPr/>
        </p:nvSpPr>
        <p:spPr>
          <a:xfrm>
            <a:off x="2395850" y="26776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4" name="Google Shape;1094;p77"/>
          <p:cNvSpPr txBox="1"/>
          <p:nvPr/>
        </p:nvSpPr>
        <p:spPr>
          <a:xfrm>
            <a:off x="2129850" y="28673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5" name="Google Shape;1095;p77"/>
          <p:cNvSpPr txBox="1"/>
          <p:nvPr/>
        </p:nvSpPr>
        <p:spPr>
          <a:xfrm>
            <a:off x="1806025" y="286737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6" name="Google Shape;1096;p77"/>
          <p:cNvSpPr txBox="1"/>
          <p:nvPr/>
        </p:nvSpPr>
        <p:spPr>
          <a:xfrm>
            <a:off x="1572275" y="265887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7" name="Google Shape;1097;p77"/>
          <p:cNvSpPr txBox="1"/>
          <p:nvPr/>
        </p:nvSpPr>
        <p:spPr>
          <a:xfrm>
            <a:off x="1476975" y="2376063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98" name="Google Shape;1098;p77"/>
          <p:cNvSpPr txBox="1"/>
          <p:nvPr/>
        </p:nvSpPr>
        <p:spPr>
          <a:xfrm>
            <a:off x="1541925" y="20852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99" name="Google Shape;1099;p7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54825" y="1756525"/>
            <a:ext cx="1663260" cy="1630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0" name="Google Shape;1100;p7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75175" y="1756525"/>
            <a:ext cx="1620634" cy="16304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01" name="Google Shape;1101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393937" y="2080862"/>
            <a:ext cx="183700" cy="325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02" name="Google Shape;1102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633762" y="1880425"/>
            <a:ext cx="183700" cy="325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03" name="Google Shape;1103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39162" y="1880437"/>
            <a:ext cx="183700" cy="325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04" name="Google Shape;1104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04475" y="2080862"/>
            <a:ext cx="183700" cy="325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05" name="Google Shape;1105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88187" y="2409250"/>
            <a:ext cx="183700" cy="325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06" name="Google Shape;1106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204487" y="2734287"/>
            <a:ext cx="183700" cy="325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07" name="Google Shape;1107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39162" y="2872537"/>
            <a:ext cx="183700" cy="325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08" name="Google Shape;1108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673837" y="2872537"/>
            <a:ext cx="183700" cy="325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09" name="Google Shape;1109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352737" y="2734287"/>
            <a:ext cx="183700" cy="325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10" name="Google Shape;1110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10237" y="2371725"/>
            <a:ext cx="183700" cy="325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11" name="Google Shape;1111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945737" y="2734287"/>
            <a:ext cx="183700" cy="32501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12" name="Google Shape;1112;p77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090862" y="2371725"/>
            <a:ext cx="183700" cy="3250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6" name="Shape 1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7" name="Google Shape;1117;p78"/>
          <p:cNvSpPr txBox="1"/>
          <p:nvPr>
            <p:ph type="title"/>
          </p:nvPr>
        </p:nvSpPr>
        <p:spPr>
          <a:xfrm>
            <a:off x="1224600" y="1787025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Tenths can label parts of a whole divided into ten equal parts</a:t>
            </a:r>
            <a:endParaRPr/>
          </a:p>
        </p:txBody>
      </p:sp>
      <p:sp>
        <p:nvSpPr>
          <p:cNvPr id="1118" name="Google Shape;1118;p78"/>
          <p:cNvSpPr txBox="1"/>
          <p:nvPr>
            <p:ph idx="2" type="title"/>
          </p:nvPr>
        </p:nvSpPr>
        <p:spPr>
          <a:xfrm>
            <a:off x="1224000" y="2830775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Tenths can have their own positions on a numberline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9" name="Google Shape;1119;p78"/>
          <p:cNvSpPr txBox="1"/>
          <p:nvPr>
            <p:ph idx="3" type="title"/>
          </p:nvPr>
        </p:nvSpPr>
        <p:spPr>
          <a:xfrm>
            <a:off x="1224000" y="3758277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How to record tenths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0" name="Google Shape;1120;p78"/>
          <p:cNvSpPr txBox="1"/>
          <p:nvPr>
            <p:ph idx="4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Describe and write decimal numbers with tenths in different ways</a:t>
            </a:r>
            <a:endParaRPr/>
          </a:p>
        </p:txBody>
      </p:sp>
      <p:pic>
        <p:nvPicPr>
          <p:cNvPr id="1121" name="Google Shape;1121;p7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000" y="2768400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5" name="Shape 1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" name="Google Shape;1126;p79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Tenths can have their own positions on a number line</a:t>
            </a:r>
            <a:endParaRPr/>
          </a:p>
        </p:txBody>
      </p:sp>
      <p:grpSp>
        <p:nvGrpSpPr>
          <p:cNvPr id="1127" name="Google Shape;1127;p79"/>
          <p:cNvGrpSpPr/>
          <p:nvPr/>
        </p:nvGrpSpPr>
        <p:grpSpPr>
          <a:xfrm>
            <a:off x="979743" y="2624120"/>
            <a:ext cx="4105647" cy="982249"/>
            <a:chOff x="1631464" y="2726923"/>
            <a:chExt cx="4502300" cy="917904"/>
          </a:xfrm>
        </p:grpSpPr>
        <p:grpSp>
          <p:nvGrpSpPr>
            <p:cNvPr id="1128" name="Google Shape;1128;p79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129" name="Google Shape;1129;p79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30" name="Google Shape;1130;p79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31" name="Google Shape;1131;p79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32" name="Google Shape;1132;p79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33" name="Google Shape;1133;p79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34" name="Google Shape;1134;p79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35" name="Google Shape;1135;p79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36" name="Google Shape;1136;p79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37" name="Google Shape;1137;p79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38" name="Google Shape;1138;p79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39" name="Google Shape;1139;p79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140" name="Google Shape;1140;p79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141" name="Google Shape;1141;p79"/>
            <p:cNvSpPr txBox="1"/>
            <p:nvPr/>
          </p:nvSpPr>
          <p:spPr>
            <a:xfrm>
              <a:off x="1631464" y="3173827"/>
              <a:ext cx="664800" cy="47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142" name="Google Shape;1142;p79"/>
            <p:cNvSpPr txBox="1"/>
            <p:nvPr/>
          </p:nvSpPr>
          <p:spPr>
            <a:xfrm>
              <a:off x="5468964" y="3173829"/>
              <a:ext cx="664800" cy="231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143" name="Google Shape;1143;p79"/>
          <p:cNvGrpSpPr/>
          <p:nvPr/>
        </p:nvGrpSpPr>
        <p:grpSpPr>
          <a:xfrm>
            <a:off x="4655375" y="2653286"/>
            <a:ext cx="3553830" cy="661603"/>
            <a:chOff x="1833195" y="2726923"/>
            <a:chExt cx="4273485" cy="639601"/>
          </a:xfrm>
        </p:grpSpPr>
        <p:grpSp>
          <p:nvGrpSpPr>
            <p:cNvPr id="1144" name="Google Shape;1144;p79"/>
            <p:cNvGrpSpPr/>
            <p:nvPr/>
          </p:nvGrpSpPr>
          <p:grpSpPr>
            <a:xfrm>
              <a:off x="1833195" y="2726923"/>
              <a:ext cx="3848700" cy="375900"/>
              <a:chOff x="836808" y="1363798"/>
              <a:chExt cx="3848700" cy="375900"/>
            </a:xfrm>
          </p:grpSpPr>
          <p:cxnSp>
            <p:nvCxnSpPr>
              <p:cNvPr id="1145" name="Google Shape;1145;p79"/>
              <p:cNvCxnSpPr/>
              <p:nvPr/>
            </p:nvCxnSpPr>
            <p:spPr>
              <a:xfrm>
                <a:off x="836808" y="1531493"/>
                <a:ext cx="3848700" cy="186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46" name="Google Shape;1146;p79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47" name="Google Shape;1147;p79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48" name="Google Shape;1148;p79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49" name="Google Shape;1149;p79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50" name="Google Shape;1150;p79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51" name="Google Shape;1151;p79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52" name="Google Shape;1152;p79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53" name="Google Shape;1153;p79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54" name="Google Shape;1154;p79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155" name="Google Shape;1155;p79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sp>
          <p:nvSpPr>
            <p:cNvPr id="1156" name="Google Shape;1156;p79"/>
            <p:cNvSpPr txBox="1"/>
            <p:nvPr/>
          </p:nvSpPr>
          <p:spPr>
            <a:xfrm>
              <a:off x="5441881" y="3102824"/>
              <a:ext cx="664800" cy="263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157" name="Google Shape;1157;p79"/>
          <p:cNvSpPr txBox="1"/>
          <p:nvPr>
            <p:ph idx="4294967295" type="title"/>
          </p:nvPr>
        </p:nvSpPr>
        <p:spPr>
          <a:xfrm>
            <a:off x="324000" y="7404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/>
              <a:t>You can place </a:t>
            </a:r>
            <a:r>
              <a:rPr lang="en-GB"/>
              <a:t>tenths</a:t>
            </a:r>
            <a:r>
              <a:rPr b="0" lang="en-GB"/>
              <a:t> on a number line.</a:t>
            </a:r>
            <a:endParaRPr b="0"/>
          </a:p>
        </p:txBody>
      </p:sp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158" name="Google Shape;1158;p79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99113" y="312893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}{10}&quot;&gt;&lt;mfrac&gt;&lt;mn&gt;2&lt;/mn&gt;&lt;mn&gt;10&lt;/mn&gt;&lt;/mfrac&gt;&lt;/math&gt;" id="1159" name="Google Shape;1159;p79" title="two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74450" y="31289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3}{10}&quot;&gt;&lt;mfrac&gt;&lt;mn&gt;3&lt;/mn&gt;&lt;mn&gt;10&lt;/mn&gt;&lt;/mfrac&gt;&lt;/math&gt;" id="1160" name="Google Shape;1160;p79" title="three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95000" y="31289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4}{10}&quot;&gt;&lt;mfrac&gt;&lt;mn&gt;4&lt;/mn&gt;&lt;mn&gt;10&lt;/mn&gt;&lt;/mfrac&gt;&lt;/math&gt;" id="1161" name="Google Shape;1161;p79" title="four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47188" y="3119425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5}{10}&quot;&gt;&lt;mfrac&gt;&lt;mn&gt;5&lt;/mn&gt;&lt;mn&gt;10&lt;/mn&gt;&lt;/mfrac&gt;&lt;/math&gt;" id="1162" name="Google Shape;1162;p79" title="five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808913" y="3119413"/>
            <a:ext cx="2381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6}{10}&quot;&gt;&lt;mfrac&gt;&lt;mn&gt;6&lt;/mn&gt;&lt;mn&gt;10&lt;/mn&gt;&lt;/mfrac&gt;&lt;/math&gt;" id="1163" name="Google Shape;1163;p79" title="six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151600" y="3114663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7}{10}&quot;&gt;&lt;mfrac&gt;&lt;mn&gt;7&lt;/mn&gt;&lt;mn&gt;10&lt;/mn&gt;&lt;/mfrac&gt;&lt;/math&gt;" id="1164" name="Google Shape;1164;p79" title="seven ten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503788" y="3109888"/>
            <a:ext cx="257175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}{10}&quot;&gt;&lt;mfrac&gt;&lt;mn&gt;8&lt;/mn&gt;&lt;mn&gt;10&lt;/mn&gt;&lt;/mfrac&gt;&lt;/math&gt;" id="1165" name="Google Shape;1165;p79" title="eight tenths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860763" y="3114663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}{10}&quot;&gt;&lt;mfrac&gt;&lt;mn&gt;9&lt;/mn&gt;&lt;mn&gt;10&lt;/mn&gt;&lt;/mfrac&gt;&lt;/math&gt;" id="1166" name="Google Shape;1166;p79" title="nine tenths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208200" y="31146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1}{10}&quot;&gt;&lt;mfrac&gt;&lt;mn&gt;11&lt;/mn&gt;&lt;mn&gt;10&lt;/mn&gt;&lt;/mfrac&gt;&lt;/math&gt;" id="1167" name="Google Shape;1167;p79" title="eleven tenths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903075" y="31146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2}{10}&quot;&gt;&lt;mfrac&gt;&lt;mn&gt;12&lt;/mn&gt;&lt;mn&gt;10&lt;/mn&gt;&lt;/mfrac&gt;&lt;/math&gt;" id="1168" name="Google Shape;1168;p79" title="twelve tenths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5213150" y="31146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3}{10}&quot;&gt;&lt;mfrac&gt;&lt;mn&gt;13&lt;/mn&gt;&lt;mn&gt;10&lt;/mn&gt;&lt;/mfrac&gt;&lt;/math&gt;" id="1169" name="Google Shape;1169;p79" title="thirteen tenths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5523225" y="31146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4}{10}&quot;&gt;&lt;mfrac&gt;&lt;mn&gt;14&lt;/mn&gt;&lt;mn&gt;10&lt;/mn&gt;&lt;/mfrac&gt;&lt;/math&gt;" id="1170" name="Google Shape;1170;p79" title="fourteen tenths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5833288" y="3105125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5}{10}&quot;&gt;&lt;mfrac&gt;&lt;mn&gt;15&lt;/mn&gt;&lt;mn&gt;10&lt;/mn&gt;&lt;/mfrac&gt;&lt;/math&gt;" id="1171" name="Google Shape;1171;p79" title="fifteen tenths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6152888" y="3119400"/>
            <a:ext cx="2381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6}{10}&quot;&gt;&lt;mfrac&gt;&lt;mn&gt;16&lt;/mn&gt;&lt;mn&gt;10&lt;/mn&gt;&lt;/mfrac&gt;&lt;/math&gt;" id="1172" name="Google Shape;1172;p79" title="sixteen tenths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6453450" y="311463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7}{10}&quot;&gt;&lt;mfrac&gt;&lt;mn&gt;17&lt;/mn&gt;&lt;mn&gt;10&lt;/mn&gt;&lt;/mfrac&gt;&lt;/math&gt;" id="1173" name="Google Shape;1173;p79" title="seventeen tenths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6773038" y="3090825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8}{10}&quot;&gt;&lt;mfrac&gt;&lt;mn&gt;18&lt;/mn&gt;&lt;mn&gt;10&lt;/mn&gt;&lt;/mfrac&gt;&lt;/math&gt;" id="1174" name="Google Shape;1174;p79" title="eighteen tenths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7102175" y="31003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9}{10}&quot;&gt;&lt;mfrac&gt;&lt;mn&gt;19&lt;/mn&gt;&lt;mn&gt;10&lt;/mn&gt;&lt;/mfrac&gt;&lt;/math&gt;" id="1175" name="Google Shape;1175;p79" title="nineteen tenths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7421775" y="31003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0}{10}&quot;&gt;&lt;mfrac&gt;&lt;mn&gt;20&lt;/mn&gt;&lt;mn&gt;10&lt;/mn&gt;&lt;/mfrac&gt;&lt;/math&gt;" id="1176" name="Google Shape;1176;p79" title="20 over 10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7741375" y="31003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0}{10}&quot;&gt;&lt;mfrac&gt;&lt;mn&gt;10&lt;/mn&gt;&lt;mn&gt;10&lt;/mn&gt;&lt;/mfrac&gt;&lt;/math&gt;" id="1177" name="Google Shape;1177;p79" title="ten tenths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4555638" y="31146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0}{10}&quot;&gt;&lt;mfrac&gt;&lt;mn&gt;0&lt;/mn&gt;&lt;mn&gt;10&lt;/mn&gt;&lt;/mfrac&gt;&lt;/math&gt;" id="1178" name="Google Shape;1178;p79" title="0 over 10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1052675" y="3128950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179" name="Google Shape;1179;p79"/>
          <p:cNvSpPr txBox="1"/>
          <p:nvPr/>
        </p:nvSpPr>
        <p:spPr>
          <a:xfrm>
            <a:off x="1304250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0" name="Google Shape;1180;p79"/>
          <p:cNvSpPr txBox="1"/>
          <p:nvPr/>
        </p:nvSpPr>
        <p:spPr>
          <a:xfrm>
            <a:off x="1646775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1" name="Google Shape;1181;p79"/>
          <p:cNvSpPr txBox="1"/>
          <p:nvPr/>
        </p:nvSpPr>
        <p:spPr>
          <a:xfrm>
            <a:off x="1966750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2" name="Google Shape;1182;p79"/>
          <p:cNvSpPr txBox="1"/>
          <p:nvPr/>
        </p:nvSpPr>
        <p:spPr>
          <a:xfrm>
            <a:off x="2357103" y="2265750"/>
            <a:ext cx="5301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3" name="Google Shape;1183;p79"/>
          <p:cNvSpPr txBox="1"/>
          <p:nvPr/>
        </p:nvSpPr>
        <p:spPr>
          <a:xfrm>
            <a:off x="2668488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4" name="Google Shape;1184;p79"/>
          <p:cNvSpPr txBox="1"/>
          <p:nvPr/>
        </p:nvSpPr>
        <p:spPr>
          <a:xfrm>
            <a:off x="3017588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5" name="Google Shape;1185;p79"/>
          <p:cNvSpPr txBox="1"/>
          <p:nvPr/>
        </p:nvSpPr>
        <p:spPr>
          <a:xfrm>
            <a:off x="3370238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6" name="Google Shape;1186;p79"/>
          <p:cNvSpPr txBox="1"/>
          <p:nvPr/>
        </p:nvSpPr>
        <p:spPr>
          <a:xfrm>
            <a:off x="3760963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7" name="Google Shape;1187;p79"/>
          <p:cNvSpPr txBox="1"/>
          <p:nvPr/>
        </p:nvSpPr>
        <p:spPr>
          <a:xfrm>
            <a:off x="4071988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8" name="Google Shape;1188;p79"/>
          <p:cNvSpPr txBox="1"/>
          <p:nvPr/>
        </p:nvSpPr>
        <p:spPr>
          <a:xfrm>
            <a:off x="4527838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9" name="Google Shape;1189;p79"/>
          <p:cNvSpPr txBox="1"/>
          <p:nvPr/>
        </p:nvSpPr>
        <p:spPr>
          <a:xfrm>
            <a:off x="4796125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0" name="Google Shape;1190;p79"/>
          <p:cNvSpPr txBox="1"/>
          <p:nvPr/>
        </p:nvSpPr>
        <p:spPr>
          <a:xfrm>
            <a:off x="5093713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1" name="Google Shape;1191;p79"/>
          <p:cNvSpPr txBox="1"/>
          <p:nvPr/>
        </p:nvSpPr>
        <p:spPr>
          <a:xfrm>
            <a:off x="5436238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2" name="Google Shape;1192;p79"/>
          <p:cNvSpPr txBox="1"/>
          <p:nvPr/>
        </p:nvSpPr>
        <p:spPr>
          <a:xfrm>
            <a:off x="5726663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3" name="Google Shape;1193;p79"/>
          <p:cNvSpPr txBox="1"/>
          <p:nvPr/>
        </p:nvSpPr>
        <p:spPr>
          <a:xfrm>
            <a:off x="6038088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4" name="Google Shape;1194;p79"/>
          <p:cNvSpPr txBox="1"/>
          <p:nvPr/>
        </p:nvSpPr>
        <p:spPr>
          <a:xfrm>
            <a:off x="6359613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5" name="Google Shape;1195;p79"/>
          <p:cNvSpPr txBox="1"/>
          <p:nvPr/>
        </p:nvSpPr>
        <p:spPr>
          <a:xfrm>
            <a:off x="6679588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6" name="Google Shape;1196;p79"/>
          <p:cNvSpPr txBox="1"/>
          <p:nvPr/>
        </p:nvSpPr>
        <p:spPr>
          <a:xfrm>
            <a:off x="6992563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7" name="Google Shape;1197;p79"/>
          <p:cNvSpPr txBox="1"/>
          <p:nvPr/>
        </p:nvSpPr>
        <p:spPr>
          <a:xfrm>
            <a:off x="7321088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8" name="Google Shape;1198;p79"/>
          <p:cNvSpPr txBox="1"/>
          <p:nvPr/>
        </p:nvSpPr>
        <p:spPr>
          <a:xfrm>
            <a:off x="7751438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99" name="Google Shape;1199;p79"/>
          <p:cNvSpPr txBox="1"/>
          <p:nvPr/>
        </p:nvSpPr>
        <p:spPr>
          <a:xfrm>
            <a:off x="1052675" y="226575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3" name="Shape 1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4" name="Google Shape;1204;p8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Tenths can have their own positions on a number line</a:t>
            </a:r>
            <a:endParaRPr/>
          </a:p>
        </p:txBody>
      </p:sp>
      <p:grpSp>
        <p:nvGrpSpPr>
          <p:cNvPr id="1205" name="Google Shape;1205;p80"/>
          <p:cNvGrpSpPr/>
          <p:nvPr/>
        </p:nvGrpSpPr>
        <p:grpSpPr>
          <a:xfrm>
            <a:off x="3046013" y="1735195"/>
            <a:ext cx="3463126" cy="402251"/>
            <a:chOff x="1884254" y="2726923"/>
            <a:chExt cx="3797703" cy="375900"/>
          </a:xfrm>
        </p:grpSpPr>
        <p:grpSp>
          <p:nvGrpSpPr>
            <p:cNvPr id="1206" name="Google Shape;1206;p80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207" name="Google Shape;1207;p80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08" name="Google Shape;1208;p80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09" name="Google Shape;1209;p80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10" name="Google Shape;1210;p80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11" name="Google Shape;1211;p80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12" name="Google Shape;1212;p80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13" name="Google Shape;1213;p80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14" name="Google Shape;1214;p80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15" name="Google Shape;1215;p80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16" name="Google Shape;1216;p80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17" name="Google Shape;1217;p80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218" name="Google Shape;1218;p80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219" name="Google Shape;1219;p80"/>
          <p:cNvSpPr txBox="1"/>
          <p:nvPr>
            <p:ph idx="4294967295" type="title"/>
          </p:nvPr>
        </p:nvSpPr>
        <p:spPr>
          <a:xfrm>
            <a:off x="309875" y="715563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/>
              <a:t>Look at the number lines.</a:t>
            </a:r>
            <a:endParaRPr b="0"/>
          </a:p>
        </p:txBody>
      </p:sp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220" name="Google Shape;1220;p80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5763" y="218753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}{10}&quot;&gt;&lt;mfrac&gt;&lt;mn&gt;2&lt;/mn&gt;&lt;mn&gt;10&lt;/mn&gt;&lt;/mfrac&gt;&lt;/math&gt;" id="1221" name="Google Shape;1221;p80" title="two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90300" y="21875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3}{10}&quot;&gt;&lt;mfrac&gt;&lt;mn&gt;3&lt;/mn&gt;&lt;mn&gt;10&lt;/mn&gt;&lt;/mfrac&gt;&lt;/math&gt;" id="1222" name="Google Shape;1222;p80" title="three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34825" y="21875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4}{10}&quot;&gt;&lt;mfrac&gt;&lt;mn&gt;4&lt;/mn&gt;&lt;mn&gt;10&lt;/mn&gt;&lt;/mfrac&gt;&lt;/math&gt;" id="1223" name="Google Shape;1223;p80" title="four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79338" y="2178025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5}{10}&quot;&gt;&lt;mfrac&gt;&lt;mn&gt;5&lt;/mn&gt;&lt;mn&gt;10&lt;/mn&gt;&lt;/mfrac&gt;&lt;/math&gt;" id="1224" name="Google Shape;1224;p80" title="five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633388" y="2192300"/>
            <a:ext cx="2381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6}{10}&quot;&gt;&lt;mfrac&gt;&lt;mn&gt;6&lt;/mn&gt;&lt;mn&gt;10&lt;/mn&gt;&lt;/mfrac&gt;&lt;/math&gt;" id="1225" name="Google Shape;1225;p80" title="six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977925" y="218753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7}{10}&quot;&gt;&lt;mfrac&gt;&lt;mn&gt;7&lt;/mn&gt;&lt;mn&gt;10&lt;/mn&gt;&lt;/mfrac&gt;&lt;/math&gt;" id="1226" name="Google Shape;1226;p80" title="seven ten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331963" y="2182775"/>
            <a:ext cx="257175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}{10}&quot;&gt;&lt;mfrac&gt;&lt;mn&gt;8&lt;/mn&gt;&lt;mn&gt;10&lt;/mn&gt;&lt;/mfrac&gt;&lt;/math&gt;" id="1227" name="Google Shape;1227;p80" title="eight tenths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695538" y="219118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}{10}&quot;&gt;&lt;mfrac&gt;&lt;mn&gt;9&lt;/mn&gt;&lt;mn&gt;10&lt;/mn&gt;&lt;/mfrac&gt;&lt;/math&gt;" id="1228" name="Google Shape;1228;p80" title="nine tenths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049600" y="21875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1}{10}&quot;&gt;&lt;mfrac&gt;&lt;mn&gt;11&lt;/mn&gt;&lt;mn&gt;10&lt;/mn&gt;&lt;/mfrac&gt;&lt;/math&gt;" id="1229" name="Google Shape;1229;p80" title="eleven tenths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294713" y="38607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2}{10}&quot;&gt;&lt;mfrac&gt;&lt;mn&gt;12&lt;/mn&gt;&lt;mn&gt;10&lt;/mn&gt;&lt;/mfrac&gt;&lt;/math&gt;" id="1230" name="Google Shape;1230;p80" title="twelve tenths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3643788" y="38607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3}{10}&quot;&gt;&lt;mfrac&gt;&lt;mn&gt;13&lt;/mn&gt;&lt;mn&gt;10&lt;/mn&gt;&lt;/mfrac&gt;&lt;/math&gt;" id="1231" name="Google Shape;1231;p80" title="thirteen tenths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3992863" y="38607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4}{10}&quot;&gt;&lt;mfrac&gt;&lt;mn&gt;14&lt;/mn&gt;&lt;mn&gt;10&lt;/mn&gt;&lt;/mfrac&gt;&lt;/math&gt;" id="1232" name="Google Shape;1232;p80" title="fourteen tenths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4341925" y="3851250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6}{10}&quot;&gt;&lt;mfrac&gt;&lt;mn&gt;16&lt;/mn&gt;&lt;mn&gt;10&lt;/mn&gt;&lt;/mfrac&gt;&lt;/math&gt;" id="1233" name="Google Shape;1233;p80" title="sixteen tenths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4997938" y="3860763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7}{10}&quot;&gt;&lt;mfrac&gt;&lt;mn&gt;17&lt;/mn&gt;&lt;mn&gt;10&lt;/mn&gt;&lt;/mfrac&gt;&lt;/math&gt;" id="1234" name="Google Shape;1234;p80" title="seventeen tenths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5347138" y="3851250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8}{10}&quot;&gt;&lt;mfrac&gt;&lt;mn&gt;18&lt;/mn&gt;&lt;mn&gt;10&lt;/mn&gt;&lt;/mfrac&gt;&lt;/math&gt;" id="1235" name="Google Shape;1235;p80" title="eighteen tenths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5705863" y="38607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9}{10}&quot;&gt;&lt;mfrac&gt;&lt;mn&gt;19&lt;/mn&gt;&lt;mn&gt;10&lt;/mn&gt;&lt;/mfrac&gt;&lt;/math&gt;" id="1236" name="Google Shape;1236;p80" title="nineteen tenths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6055063" y="38607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0}{10}&quot;&gt;&lt;mfrac&gt;&lt;mn&gt;20&lt;/mn&gt;&lt;mn&gt;10&lt;/mn&gt;&lt;/mfrac&gt;&lt;/math&gt;" id="1237" name="Google Shape;1237;p80" title="20 over 10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6404263" y="38607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0}{10}&quot;&gt;&lt;mfrac&gt;&lt;mn&gt;10&lt;/mn&gt;&lt;mn&gt;10&lt;/mn&gt;&lt;/mfrac&gt;&lt;/math&gt;" id="1238" name="Google Shape;1238;p80" title="ten tenths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6403638" y="21875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0}{10}&quot;&gt;&lt;mfrac&gt;&lt;mn&gt;0&lt;/mn&gt;&lt;mn&gt;10&lt;/mn&gt;&lt;/mfrac&gt;&lt;/math&gt;" id="1239" name="Google Shape;1239;p80" title="0 over 10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2901250" y="2187550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240" name="Google Shape;1240;p80"/>
          <p:cNvSpPr txBox="1"/>
          <p:nvPr/>
        </p:nvSpPr>
        <p:spPr>
          <a:xfrm>
            <a:off x="3152825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1" name="Google Shape;1241;p80"/>
          <p:cNvSpPr txBox="1"/>
          <p:nvPr/>
        </p:nvSpPr>
        <p:spPr>
          <a:xfrm>
            <a:off x="3495350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2" name="Google Shape;1242;p80"/>
          <p:cNvSpPr txBox="1"/>
          <p:nvPr/>
        </p:nvSpPr>
        <p:spPr>
          <a:xfrm>
            <a:off x="3815325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3" name="Google Shape;1243;p80"/>
          <p:cNvSpPr txBox="1"/>
          <p:nvPr/>
        </p:nvSpPr>
        <p:spPr>
          <a:xfrm>
            <a:off x="4180777" y="1379100"/>
            <a:ext cx="4941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4" name="Google Shape;1244;p80"/>
          <p:cNvSpPr txBox="1"/>
          <p:nvPr/>
        </p:nvSpPr>
        <p:spPr>
          <a:xfrm>
            <a:off x="451706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5" name="Google Shape;1245;p80"/>
          <p:cNvSpPr txBox="1"/>
          <p:nvPr/>
        </p:nvSpPr>
        <p:spPr>
          <a:xfrm>
            <a:off x="486616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6" name="Google Shape;1246;p80"/>
          <p:cNvSpPr txBox="1"/>
          <p:nvPr/>
        </p:nvSpPr>
        <p:spPr>
          <a:xfrm>
            <a:off x="521881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7" name="Google Shape;1247;p80"/>
          <p:cNvSpPr txBox="1"/>
          <p:nvPr/>
        </p:nvSpPr>
        <p:spPr>
          <a:xfrm>
            <a:off x="5609538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8" name="Google Shape;1248;p80"/>
          <p:cNvSpPr txBox="1"/>
          <p:nvPr/>
        </p:nvSpPr>
        <p:spPr>
          <a:xfrm>
            <a:off x="592056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49" name="Google Shape;1249;p80"/>
          <p:cNvSpPr txBox="1"/>
          <p:nvPr/>
        </p:nvSpPr>
        <p:spPr>
          <a:xfrm>
            <a:off x="635291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0" name="Google Shape;1250;p80"/>
          <p:cNvSpPr txBox="1"/>
          <p:nvPr/>
        </p:nvSpPr>
        <p:spPr>
          <a:xfrm>
            <a:off x="3199838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1" name="Google Shape;1251;p80"/>
          <p:cNvSpPr txBox="1"/>
          <p:nvPr/>
        </p:nvSpPr>
        <p:spPr>
          <a:xfrm>
            <a:off x="3555888" y="3016413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2" name="Google Shape;1252;p80"/>
          <p:cNvSpPr txBox="1"/>
          <p:nvPr/>
        </p:nvSpPr>
        <p:spPr>
          <a:xfrm>
            <a:off x="386076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3" name="Google Shape;1253;p80"/>
          <p:cNvSpPr txBox="1"/>
          <p:nvPr/>
        </p:nvSpPr>
        <p:spPr>
          <a:xfrm>
            <a:off x="4194888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4" name="Google Shape;1254;p80"/>
          <p:cNvSpPr txBox="1"/>
          <p:nvPr/>
        </p:nvSpPr>
        <p:spPr>
          <a:xfrm>
            <a:off x="4558888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5" name="Google Shape;1255;p80"/>
          <p:cNvSpPr txBox="1"/>
          <p:nvPr/>
        </p:nvSpPr>
        <p:spPr>
          <a:xfrm>
            <a:off x="490306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6" name="Google Shape;1256;p80"/>
          <p:cNvSpPr txBox="1"/>
          <p:nvPr/>
        </p:nvSpPr>
        <p:spPr>
          <a:xfrm>
            <a:off x="5257025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7" name="Google Shape;1257;p80"/>
          <p:cNvSpPr txBox="1"/>
          <p:nvPr/>
        </p:nvSpPr>
        <p:spPr>
          <a:xfrm>
            <a:off x="5616675" y="3023713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8" name="Google Shape;1258;p80"/>
          <p:cNvSpPr txBox="1"/>
          <p:nvPr/>
        </p:nvSpPr>
        <p:spPr>
          <a:xfrm>
            <a:off x="597226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59" name="Google Shape;1259;p80"/>
          <p:cNvSpPr txBox="1"/>
          <p:nvPr/>
        </p:nvSpPr>
        <p:spPr>
          <a:xfrm>
            <a:off x="635291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60" name="Google Shape;1260;p80"/>
          <p:cNvSpPr txBox="1"/>
          <p:nvPr/>
        </p:nvSpPr>
        <p:spPr>
          <a:xfrm>
            <a:off x="2901250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261" name="Google Shape;1261;p80"/>
          <p:cNvGrpSpPr/>
          <p:nvPr/>
        </p:nvGrpSpPr>
        <p:grpSpPr>
          <a:xfrm>
            <a:off x="3046019" y="3419569"/>
            <a:ext cx="3464966" cy="402300"/>
            <a:chOff x="4479870" y="3658745"/>
            <a:chExt cx="3200596" cy="402300"/>
          </a:xfrm>
        </p:grpSpPr>
        <p:grpSp>
          <p:nvGrpSpPr>
            <p:cNvPr id="1262" name="Google Shape;1262;p80"/>
            <p:cNvGrpSpPr/>
            <p:nvPr/>
          </p:nvGrpSpPr>
          <p:grpSpPr>
            <a:xfrm>
              <a:off x="4479887" y="3658761"/>
              <a:ext cx="3200579" cy="388831"/>
              <a:chOff x="836808" y="1363798"/>
              <a:chExt cx="3848700" cy="375900"/>
            </a:xfrm>
          </p:grpSpPr>
          <p:cxnSp>
            <p:nvCxnSpPr>
              <p:cNvPr id="1263" name="Google Shape;1263;p80"/>
              <p:cNvCxnSpPr/>
              <p:nvPr/>
            </p:nvCxnSpPr>
            <p:spPr>
              <a:xfrm>
                <a:off x="836808" y="1531493"/>
                <a:ext cx="3848700" cy="186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64" name="Google Shape;1264;p80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65" name="Google Shape;1265;p80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66" name="Google Shape;1266;p80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67" name="Google Shape;1267;p80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68" name="Google Shape;1268;p80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69" name="Google Shape;1269;p80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70" name="Google Shape;1270;p80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71" name="Google Shape;1271;p80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72" name="Google Shape;1272;p80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73" name="Google Shape;1273;p80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274" name="Google Shape;1274;p80"/>
            <p:cNvCxnSpPr/>
            <p:nvPr/>
          </p:nvCxnSpPr>
          <p:spPr>
            <a:xfrm>
              <a:off x="4479870" y="3658745"/>
              <a:ext cx="0" cy="4023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275" name="Google Shape;1275;p80"/>
          <p:cNvSpPr txBox="1"/>
          <p:nvPr/>
        </p:nvSpPr>
        <p:spPr>
          <a:xfrm>
            <a:off x="2901238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10}{10}&quot;&gt;&lt;mfrac&gt;&lt;mn&gt;10&lt;/mn&gt;&lt;mn&gt;10&lt;/mn&gt;&lt;/mfrac&gt;&lt;/math&gt;" id="1276" name="Google Shape;1276;p80" title="ten tenths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2945625" y="38607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5}{10}&quot;&gt;&lt;mfrac&gt;&lt;mn&gt;15&lt;/mn&gt;&lt;mn&gt;10&lt;/mn&gt;&lt;/mfrac&gt;&lt;/math&gt;" id="1277" name="Google Shape;1277;p80" title="fifteen tenths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4674763" y="3865525"/>
            <a:ext cx="2381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8" name="Google Shape;1278;p80"/>
          <p:cNvPicPr preferRelativeResize="0"/>
          <p:nvPr/>
        </p:nvPicPr>
        <p:blipFill>
          <a:blip r:embed="rId24">
            <a:alphaModFix/>
          </a:blip>
          <a:stretch>
            <a:fillRect/>
          </a:stretch>
        </p:blipFill>
        <p:spPr>
          <a:xfrm flipH="1">
            <a:off x="430609" y="2907538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9" name="Google Shape;1279;p80"/>
          <p:cNvPicPr preferRelativeResize="0"/>
          <p:nvPr/>
        </p:nvPicPr>
        <p:blipFill rotWithShape="1">
          <a:blip r:embed="rId25">
            <a:alphaModFix/>
          </a:blip>
          <a:srcRect b="43690" l="0" r="57905" t="0"/>
          <a:stretch/>
        </p:blipFill>
        <p:spPr>
          <a:xfrm flipH="1">
            <a:off x="984873" y="1735200"/>
            <a:ext cx="1732577" cy="1587224"/>
          </a:xfrm>
          <a:prstGeom prst="rect">
            <a:avLst/>
          </a:prstGeom>
          <a:noFill/>
          <a:ln>
            <a:noFill/>
          </a:ln>
        </p:spPr>
      </p:pic>
      <p:sp>
        <p:nvSpPr>
          <p:cNvPr id="1280" name="Google Shape;1280;p80"/>
          <p:cNvSpPr txBox="1"/>
          <p:nvPr/>
        </p:nvSpPr>
        <p:spPr>
          <a:xfrm>
            <a:off x="1140950" y="1763775"/>
            <a:ext cx="14412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 is the same? What is different?</a:t>
            </a:r>
            <a:endParaRPr/>
          </a:p>
        </p:txBody>
      </p:sp>
      <p:pic>
        <p:nvPicPr>
          <p:cNvPr id="1281" name="Google Shape;1281;p80"/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7943412" y="3419575"/>
            <a:ext cx="777201" cy="842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2" name="Google Shape;1282;p80"/>
          <p:cNvPicPr preferRelativeResize="0"/>
          <p:nvPr/>
        </p:nvPicPr>
        <p:blipFill rotWithShape="1">
          <a:blip r:embed="rId25">
            <a:alphaModFix/>
          </a:blip>
          <a:srcRect b="43690" l="0" r="57905" t="0"/>
          <a:stretch/>
        </p:blipFill>
        <p:spPr>
          <a:xfrm>
            <a:off x="6837725" y="1307250"/>
            <a:ext cx="1882900" cy="2248026"/>
          </a:xfrm>
          <a:prstGeom prst="rect">
            <a:avLst/>
          </a:prstGeom>
          <a:noFill/>
          <a:ln>
            <a:noFill/>
          </a:ln>
        </p:spPr>
      </p:pic>
      <p:sp>
        <p:nvSpPr>
          <p:cNvPr id="1283" name="Google Shape;1283;p80"/>
          <p:cNvSpPr txBox="1"/>
          <p:nvPr/>
        </p:nvSpPr>
        <p:spPr>
          <a:xfrm>
            <a:off x="6922775" y="1379100"/>
            <a:ext cx="16992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The number of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stay the same but the ones digit has changed.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7" name="Shape 1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8" name="Google Shape;1288;p8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Tenths can have their own positions on a number line</a:t>
            </a:r>
            <a:endParaRPr/>
          </a:p>
        </p:txBody>
      </p:sp>
      <p:grpSp>
        <p:nvGrpSpPr>
          <p:cNvPr id="1289" name="Google Shape;1289;p81"/>
          <p:cNvGrpSpPr/>
          <p:nvPr/>
        </p:nvGrpSpPr>
        <p:grpSpPr>
          <a:xfrm>
            <a:off x="3046013" y="1735195"/>
            <a:ext cx="3463126" cy="402251"/>
            <a:chOff x="1884254" y="2726923"/>
            <a:chExt cx="3797703" cy="375900"/>
          </a:xfrm>
        </p:grpSpPr>
        <p:grpSp>
          <p:nvGrpSpPr>
            <p:cNvPr id="1290" name="Google Shape;1290;p81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291" name="Google Shape;1291;p81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92" name="Google Shape;1292;p81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93" name="Google Shape;1293;p81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94" name="Google Shape;1294;p81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95" name="Google Shape;1295;p81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96" name="Google Shape;1296;p81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97" name="Google Shape;1297;p81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98" name="Google Shape;1298;p81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299" name="Google Shape;1299;p81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00" name="Google Shape;1300;p81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01" name="Google Shape;1301;p81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302" name="Google Shape;1302;p81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303" name="Google Shape;1303;p81"/>
          <p:cNvSpPr txBox="1"/>
          <p:nvPr>
            <p:ph idx="4294967295" type="title"/>
          </p:nvPr>
        </p:nvSpPr>
        <p:spPr>
          <a:xfrm>
            <a:off x="309875" y="7514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/>
              <a:t>What is the same? What is different?</a:t>
            </a:r>
            <a:endParaRPr b="0"/>
          </a:p>
        </p:txBody>
      </p:sp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304" name="Google Shape;1304;p81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5763" y="218753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}{10}&quot;&gt;&lt;mfrac&gt;&lt;mn&gt;2&lt;/mn&gt;&lt;mn&gt;10&lt;/mn&gt;&lt;/mfrac&gt;&lt;/math&gt;" id="1305" name="Google Shape;1305;p81" title="two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90300" y="21875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3}{10}&quot;&gt;&lt;mfrac&gt;&lt;mn&gt;3&lt;/mn&gt;&lt;mn&gt;10&lt;/mn&gt;&lt;/mfrac&gt;&lt;/math&gt;" id="1306" name="Google Shape;1306;p81" title="three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34825" y="21875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4}{10}&quot;&gt;&lt;mfrac&gt;&lt;mn&gt;4&lt;/mn&gt;&lt;mn&gt;10&lt;/mn&gt;&lt;/mfrac&gt;&lt;/math&gt;" id="1307" name="Google Shape;1307;p81" title="four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279338" y="2178025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5}{10}&quot;&gt;&lt;mfrac&gt;&lt;mn&gt;5&lt;/mn&gt;&lt;mn&gt;10&lt;/mn&gt;&lt;/mfrac&gt;&lt;/math&gt;" id="1308" name="Google Shape;1308;p81" title="five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633388" y="2192300"/>
            <a:ext cx="2381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6}{10}&quot;&gt;&lt;mfrac&gt;&lt;mn&gt;6&lt;/mn&gt;&lt;mn&gt;10&lt;/mn&gt;&lt;/mfrac&gt;&lt;/math&gt;" id="1309" name="Google Shape;1309;p81" title="six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977925" y="218753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7}{10}&quot;&gt;&lt;mfrac&gt;&lt;mn&gt;7&lt;/mn&gt;&lt;mn&gt;10&lt;/mn&gt;&lt;/mfrac&gt;&lt;/math&gt;" id="1310" name="Google Shape;1310;p81" title="seven ten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331963" y="2182775"/>
            <a:ext cx="257175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}{10}&quot;&gt;&lt;mfrac&gt;&lt;mn&gt;8&lt;/mn&gt;&lt;mn&gt;10&lt;/mn&gt;&lt;/mfrac&gt;&lt;/math&gt;" id="1311" name="Google Shape;1311;p81" title="eight tenths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695538" y="219118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}{10}&quot;&gt;&lt;mfrac&gt;&lt;mn&gt;9&lt;/mn&gt;&lt;mn&gt;10&lt;/mn&gt;&lt;/mfrac&gt;&lt;/math&gt;" id="1312" name="Google Shape;1312;p81" title="nine tenths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049600" y="21875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0}{10}&quot;&gt;&lt;mfrac&gt;&lt;mn&gt;10&lt;/mn&gt;&lt;mn&gt;10&lt;/mn&gt;&lt;/mfrac&gt;&lt;/math&gt;" id="1313" name="Google Shape;1313;p81" title="ten tenths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6403638" y="21875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0}{10}&quot;&gt;&lt;mfrac&gt;&lt;mn&gt;0&lt;/mn&gt;&lt;mn&gt;10&lt;/mn&gt;&lt;/mfrac&gt;&lt;/math&gt;" id="1314" name="Google Shape;1314;p81" title="0 over 10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901250" y="2187550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315" name="Google Shape;1315;p81"/>
          <p:cNvSpPr txBox="1"/>
          <p:nvPr/>
        </p:nvSpPr>
        <p:spPr>
          <a:xfrm>
            <a:off x="3152825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16" name="Google Shape;1316;p81"/>
          <p:cNvSpPr txBox="1"/>
          <p:nvPr/>
        </p:nvSpPr>
        <p:spPr>
          <a:xfrm>
            <a:off x="3495350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17" name="Google Shape;1317;p81"/>
          <p:cNvSpPr txBox="1"/>
          <p:nvPr/>
        </p:nvSpPr>
        <p:spPr>
          <a:xfrm>
            <a:off x="3815325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18" name="Google Shape;1318;p81"/>
          <p:cNvSpPr txBox="1"/>
          <p:nvPr/>
        </p:nvSpPr>
        <p:spPr>
          <a:xfrm>
            <a:off x="4180777" y="1379100"/>
            <a:ext cx="4788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19" name="Google Shape;1319;p81"/>
          <p:cNvSpPr txBox="1"/>
          <p:nvPr/>
        </p:nvSpPr>
        <p:spPr>
          <a:xfrm>
            <a:off x="451706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0" name="Google Shape;1320;p81"/>
          <p:cNvSpPr txBox="1"/>
          <p:nvPr/>
        </p:nvSpPr>
        <p:spPr>
          <a:xfrm>
            <a:off x="486616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1" name="Google Shape;1321;p81"/>
          <p:cNvSpPr txBox="1"/>
          <p:nvPr/>
        </p:nvSpPr>
        <p:spPr>
          <a:xfrm>
            <a:off x="521881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2" name="Google Shape;1322;p81"/>
          <p:cNvSpPr txBox="1"/>
          <p:nvPr/>
        </p:nvSpPr>
        <p:spPr>
          <a:xfrm>
            <a:off x="5609538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3" name="Google Shape;1323;p81"/>
          <p:cNvSpPr txBox="1"/>
          <p:nvPr/>
        </p:nvSpPr>
        <p:spPr>
          <a:xfrm>
            <a:off x="592056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4" name="Google Shape;1324;p81"/>
          <p:cNvSpPr txBox="1"/>
          <p:nvPr/>
        </p:nvSpPr>
        <p:spPr>
          <a:xfrm>
            <a:off x="635291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5" name="Google Shape;1325;p81"/>
          <p:cNvSpPr txBox="1"/>
          <p:nvPr/>
        </p:nvSpPr>
        <p:spPr>
          <a:xfrm>
            <a:off x="3199838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6" name="Google Shape;1326;p81"/>
          <p:cNvSpPr txBox="1"/>
          <p:nvPr/>
        </p:nvSpPr>
        <p:spPr>
          <a:xfrm>
            <a:off x="3555888" y="3016413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7" name="Google Shape;1327;p81"/>
          <p:cNvSpPr txBox="1"/>
          <p:nvPr/>
        </p:nvSpPr>
        <p:spPr>
          <a:xfrm>
            <a:off x="386076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8" name="Google Shape;1328;p81"/>
          <p:cNvSpPr txBox="1"/>
          <p:nvPr/>
        </p:nvSpPr>
        <p:spPr>
          <a:xfrm>
            <a:off x="4194888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29" name="Google Shape;1329;p81"/>
          <p:cNvSpPr txBox="1"/>
          <p:nvPr/>
        </p:nvSpPr>
        <p:spPr>
          <a:xfrm>
            <a:off x="4558888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0" name="Google Shape;1330;p81"/>
          <p:cNvSpPr txBox="1"/>
          <p:nvPr/>
        </p:nvSpPr>
        <p:spPr>
          <a:xfrm>
            <a:off x="490306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1" name="Google Shape;1331;p81"/>
          <p:cNvSpPr txBox="1"/>
          <p:nvPr/>
        </p:nvSpPr>
        <p:spPr>
          <a:xfrm>
            <a:off x="5257025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2" name="Google Shape;1332;p81"/>
          <p:cNvSpPr txBox="1"/>
          <p:nvPr/>
        </p:nvSpPr>
        <p:spPr>
          <a:xfrm>
            <a:off x="5616675" y="3023713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3" name="Google Shape;1333;p81"/>
          <p:cNvSpPr txBox="1"/>
          <p:nvPr/>
        </p:nvSpPr>
        <p:spPr>
          <a:xfrm>
            <a:off x="597226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4" name="Google Shape;1334;p81"/>
          <p:cNvSpPr txBox="1"/>
          <p:nvPr/>
        </p:nvSpPr>
        <p:spPr>
          <a:xfrm>
            <a:off x="635291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35" name="Google Shape;1335;p81"/>
          <p:cNvSpPr txBox="1"/>
          <p:nvPr/>
        </p:nvSpPr>
        <p:spPr>
          <a:xfrm>
            <a:off x="2901250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336" name="Google Shape;1336;p81"/>
          <p:cNvGrpSpPr/>
          <p:nvPr/>
        </p:nvGrpSpPr>
        <p:grpSpPr>
          <a:xfrm>
            <a:off x="3046019" y="3419569"/>
            <a:ext cx="3464966" cy="402300"/>
            <a:chOff x="4479870" y="3658745"/>
            <a:chExt cx="3200596" cy="402300"/>
          </a:xfrm>
        </p:grpSpPr>
        <p:grpSp>
          <p:nvGrpSpPr>
            <p:cNvPr id="1337" name="Google Shape;1337;p81"/>
            <p:cNvGrpSpPr/>
            <p:nvPr/>
          </p:nvGrpSpPr>
          <p:grpSpPr>
            <a:xfrm>
              <a:off x="4479887" y="3658761"/>
              <a:ext cx="3200579" cy="388831"/>
              <a:chOff x="836808" y="1363798"/>
              <a:chExt cx="3848700" cy="375900"/>
            </a:xfrm>
          </p:grpSpPr>
          <p:cxnSp>
            <p:nvCxnSpPr>
              <p:cNvPr id="1338" name="Google Shape;1338;p81"/>
              <p:cNvCxnSpPr/>
              <p:nvPr/>
            </p:nvCxnSpPr>
            <p:spPr>
              <a:xfrm>
                <a:off x="836808" y="1531493"/>
                <a:ext cx="3848700" cy="186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39" name="Google Shape;1339;p81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40" name="Google Shape;1340;p81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41" name="Google Shape;1341;p81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42" name="Google Shape;1342;p81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43" name="Google Shape;1343;p81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44" name="Google Shape;1344;p81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45" name="Google Shape;1345;p81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46" name="Google Shape;1346;p81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47" name="Google Shape;1347;p81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48" name="Google Shape;1348;p81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349" name="Google Shape;1349;p81"/>
            <p:cNvCxnSpPr/>
            <p:nvPr/>
          </p:nvCxnSpPr>
          <p:spPr>
            <a:xfrm>
              <a:off x="4479870" y="3658745"/>
              <a:ext cx="0" cy="4023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350" name="Google Shape;1350;p81"/>
          <p:cNvSpPr txBox="1"/>
          <p:nvPr/>
        </p:nvSpPr>
        <p:spPr>
          <a:xfrm>
            <a:off x="291796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20}{10}&quot;&gt;&lt;mfrac&gt;&lt;mn&gt;20&lt;/mn&gt;&lt;mn&gt;10&lt;/mn&gt;&lt;/mfrac&gt;&lt;/math&gt;" id="1351" name="Google Shape;1351;p81" title="20 over 10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2932075" y="38818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1}{10}&quot;&gt;&lt;mfrac&gt;&lt;mn&gt;21&lt;/mn&gt;&lt;mn&gt;10&lt;/mn&gt;&lt;/mfrac&gt;&lt;/math&gt;" id="1352" name="Google Shape;1352;p81" title="21 over 10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3264925" y="388183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2}{10}&quot;&gt;&lt;mfrac&gt;&lt;mn&gt;22&lt;/mn&gt;&lt;mn&gt;10&lt;/mn&gt;&lt;/mfrac&gt;&lt;/math&gt;" id="1353" name="Google Shape;1353;p81" title="22 over 10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3657250" y="38818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3}{10}&quot;&gt;&lt;mfrac&gt;&lt;mn&gt;23&lt;/mn&gt;&lt;mn&gt;10&lt;/mn&gt;&lt;/mfrac&gt;&lt;/math&gt;" id="1354" name="Google Shape;1354;p81" title="23 over 10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3962175" y="388183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4}{10}&quot;&gt;&lt;mfrac&gt;&lt;mn&gt;24&lt;/mn&gt;&lt;mn&gt;10&lt;/mn&gt;&lt;/mfrac&gt;&lt;/math&gt;" id="1355" name="Google Shape;1355;p81" title="24 over 10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4319988" y="3872313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5}{10}&quot;&gt;&lt;mfrac&gt;&lt;mn&gt;25&lt;/mn&gt;&lt;mn&gt;10&lt;/mn&gt;&lt;/mfrac&gt;&lt;/math&gt;" id="1356" name="Google Shape;1356;p81" title="25 over 10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4659425" y="3886600"/>
            <a:ext cx="2381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6}{10}&quot;&gt;&lt;mfrac&gt;&lt;mn&gt;26&lt;/mn&gt;&lt;mn&gt;10&lt;/mn&gt;&lt;/mfrac&gt;&lt;/math&gt;" id="1357" name="Google Shape;1357;p81" title="26 over 10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4992275" y="38818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7}{10}&quot;&gt;&lt;mfrac&gt;&lt;mn&gt;27&lt;/mn&gt;&lt;mn&gt;10&lt;/mn&gt;&lt;/mfrac&gt;&lt;/math&gt;" id="1358" name="Google Shape;1358;p81" title="27 over 10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5347138" y="3872325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8}{10}&quot;&gt;&lt;mfrac&gt;&lt;mn&gt;28&lt;/mn&gt;&lt;mn&gt;10&lt;/mn&gt;&lt;/mfrac&gt;&lt;/math&gt;" id="1359" name="Google Shape;1359;p81" title="28 over 10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5711538" y="38818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9}{10}&quot;&gt;&lt;mfrac&gt;&lt;mn&gt;29&lt;/mn&gt;&lt;mn&gt;10&lt;/mn&gt;&lt;/mfrac&gt;&lt;/math&gt;" id="1360" name="Google Shape;1360;p81" title="29 over 10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6066425" y="38818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30}{10}&quot;&gt;&lt;mfrac&gt;&lt;mn&gt;30&lt;/mn&gt;&lt;mn&gt;10&lt;/mn&gt;&lt;/mfrac&gt;&lt;/math&gt;" id="1361" name="Google Shape;1361;p81" title="30 over 10"/>
          <p:cNvPicPr preferRelativeResize="0"/>
          <p:nvPr/>
        </p:nvPicPr>
        <p:blipFill>
          <a:blip r:embed="rId24">
            <a:alphaModFix/>
          </a:blip>
          <a:stretch>
            <a:fillRect/>
          </a:stretch>
        </p:blipFill>
        <p:spPr>
          <a:xfrm>
            <a:off x="6421300" y="38818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2" name="Google Shape;1362;p81"/>
          <p:cNvPicPr preferRelativeResize="0"/>
          <p:nvPr/>
        </p:nvPicPr>
        <p:blipFill>
          <a:blip r:embed="rId25">
            <a:alphaModFix/>
          </a:blip>
          <a:stretch>
            <a:fillRect/>
          </a:stretch>
        </p:blipFill>
        <p:spPr>
          <a:xfrm flipH="1">
            <a:off x="430609" y="2907538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3" name="Google Shape;1363;p81"/>
          <p:cNvPicPr preferRelativeResize="0"/>
          <p:nvPr/>
        </p:nvPicPr>
        <p:blipFill rotWithShape="1">
          <a:blip r:embed="rId26">
            <a:alphaModFix/>
          </a:blip>
          <a:srcRect b="43690" l="0" r="57905" t="0"/>
          <a:stretch/>
        </p:blipFill>
        <p:spPr>
          <a:xfrm flipH="1">
            <a:off x="984873" y="1735200"/>
            <a:ext cx="1732577" cy="1587224"/>
          </a:xfrm>
          <a:prstGeom prst="rect">
            <a:avLst/>
          </a:prstGeom>
          <a:noFill/>
          <a:ln>
            <a:noFill/>
          </a:ln>
        </p:spPr>
      </p:pic>
      <p:sp>
        <p:nvSpPr>
          <p:cNvPr id="1364" name="Google Shape;1364;p81"/>
          <p:cNvSpPr txBox="1"/>
          <p:nvPr/>
        </p:nvSpPr>
        <p:spPr>
          <a:xfrm>
            <a:off x="1191950" y="1851200"/>
            <a:ext cx="14412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 do you notice this time?</a:t>
            </a:r>
            <a:endParaRPr/>
          </a:p>
        </p:txBody>
      </p:sp>
      <p:pic>
        <p:nvPicPr>
          <p:cNvPr id="1365" name="Google Shape;1365;p81"/>
          <p:cNvPicPr preferRelativeResize="0"/>
          <p:nvPr/>
        </p:nvPicPr>
        <p:blipFill>
          <a:blip r:embed="rId27">
            <a:alphaModFix/>
          </a:blip>
          <a:stretch>
            <a:fillRect/>
          </a:stretch>
        </p:blipFill>
        <p:spPr>
          <a:xfrm>
            <a:off x="7760187" y="3351450"/>
            <a:ext cx="777201" cy="842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6" name="Google Shape;1366;p81"/>
          <p:cNvPicPr preferRelativeResize="0"/>
          <p:nvPr/>
        </p:nvPicPr>
        <p:blipFill rotWithShape="1">
          <a:blip r:embed="rId26">
            <a:alphaModFix/>
          </a:blip>
          <a:srcRect b="43690" l="0" r="57905" t="0"/>
          <a:stretch/>
        </p:blipFill>
        <p:spPr>
          <a:xfrm>
            <a:off x="6837725" y="1307250"/>
            <a:ext cx="1882900" cy="2044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7" name="Google Shape;1367;p81"/>
          <p:cNvSpPr txBox="1"/>
          <p:nvPr/>
        </p:nvSpPr>
        <p:spPr>
          <a:xfrm>
            <a:off x="6837725" y="1236450"/>
            <a:ext cx="18828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This time the second number line starts at two wholes instead of one.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1" name="Shape 1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" name="Google Shape;1372;p8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Tenths can have their own positions on a number line</a:t>
            </a:r>
            <a:endParaRPr/>
          </a:p>
        </p:txBody>
      </p:sp>
      <p:grpSp>
        <p:nvGrpSpPr>
          <p:cNvPr id="1373" name="Google Shape;1373;p82"/>
          <p:cNvGrpSpPr/>
          <p:nvPr/>
        </p:nvGrpSpPr>
        <p:grpSpPr>
          <a:xfrm>
            <a:off x="3046013" y="1735195"/>
            <a:ext cx="3463126" cy="402251"/>
            <a:chOff x="1884254" y="2726923"/>
            <a:chExt cx="3797703" cy="375900"/>
          </a:xfrm>
        </p:grpSpPr>
        <p:grpSp>
          <p:nvGrpSpPr>
            <p:cNvPr id="1374" name="Google Shape;1374;p82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375" name="Google Shape;1375;p82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76" name="Google Shape;1376;p82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77" name="Google Shape;1377;p82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78" name="Google Shape;1378;p82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79" name="Google Shape;1379;p82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80" name="Google Shape;1380;p82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81" name="Google Shape;1381;p82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82" name="Google Shape;1382;p82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83" name="Google Shape;1383;p82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84" name="Google Shape;1384;p82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385" name="Google Shape;1385;p82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386" name="Google Shape;1386;p82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387" name="Google Shape;1387;p82"/>
          <p:cNvSpPr txBox="1"/>
          <p:nvPr>
            <p:ph idx="4294967295" type="title"/>
          </p:nvPr>
        </p:nvSpPr>
        <p:spPr>
          <a:xfrm>
            <a:off x="309875" y="751488"/>
            <a:ext cx="8179200" cy="48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GB"/>
              <a:t>What is the same? What is different?</a:t>
            </a:r>
            <a:endParaRPr b="0"/>
          </a:p>
        </p:txBody>
      </p:sp>
      <p:sp>
        <p:nvSpPr>
          <p:cNvPr id="1388" name="Google Shape;1388;p82"/>
          <p:cNvSpPr txBox="1"/>
          <p:nvPr/>
        </p:nvSpPr>
        <p:spPr>
          <a:xfrm>
            <a:off x="3152825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89" name="Google Shape;1389;p82"/>
          <p:cNvSpPr txBox="1"/>
          <p:nvPr/>
        </p:nvSpPr>
        <p:spPr>
          <a:xfrm>
            <a:off x="3495350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0" name="Google Shape;1390;p82"/>
          <p:cNvSpPr txBox="1"/>
          <p:nvPr/>
        </p:nvSpPr>
        <p:spPr>
          <a:xfrm>
            <a:off x="3815325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1" name="Google Shape;1391;p82"/>
          <p:cNvSpPr txBox="1"/>
          <p:nvPr/>
        </p:nvSpPr>
        <p:spPr>
          <a:xfrm>
            <a:off x="4180778" y="1379100"/>
            <a:ext cx="560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2" name="Google Shape;1392;p82"/>
          <p:cNvSpPr txBox="1"/>
          <p:nvPr/>
        </p:nvSpPr>
        <p:spPr>
          <a:xfrm>
            <a:off x="451706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3" name="Google Shape;1393;p82"/>
          <p:cNvSpPr txBox="1"/>
          <p:nvPr/>
        </p:nvSpPr>
        <p:spPr>
          <a:xfrm>
            <a:off x="486616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4" name="Google Shape;1394;p82"/>
          <p:cNvSpPr txBox="1"/>
          <p:nvPr/>
        </p:nvSpPr>
        <p:spPr>
          <a:xfrm>
            <a:off x="521881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5" name="Google Shape;1395;p82"/>
          <p:cNvSpPr txBox="1"/>
          <p:nvPr/>
        </p:nvSpPr>
        <p:spPr>
          <a:xfrm>
            <a:off x="5609538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6" name="Google Shape;1396;p82"/>
          <p:cNvSpPr txBox="1"/>
          <p:nvPr/>
        </p:nvSpPr>
        <p:spPr>
          <a:xfrm>
            <a:off x="592056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7" name="Google Shape;1397;p82"/>
          <p:cNvSpPr txBox="1"/>
          <p:nvPr/>
        </p:nvSpPr>
        <p:spPr>
          <a:xfrm>
            <a:off x="6352913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8" name="Google Shape;1398;p82"/>
          <p:cNvSpPr txBox="1"/>
          <p:nvPr/>
        </p:nvSpPr>
        <p:spPr>
          <a:xfrm>
            <a:off x="3199838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9</a:t>
            </a:r>
            <a:r>
              <a:rPr lang="en-GB">
                <a:latin typeface="Lexend"/>
                <a:ea typeface="Lexend"/>
                <a:cs typeface="Lexend"/>
                <a:sym typeface="Lexend"/>
              </a:rPr>
              <a:t>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9" name="Google Shape;1399;p82"/>
          <p:cNvSpPr txBox="1"/>
          <p:nvPr/>
        </p:nvSpPr>
        <p:spPr>
          <a:xfrm>
            <a:off x="3555888" y="3016413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9</a:t>
            </a:r>
            <a:r>
              <a:rPr lang="en-GB">
                <a:latin typeface="Lexend"/>
                <a:ea typeface="Lexend"/>
                <a:cs typeface="Lexend"/>
                <a:sym typeface="Lexend"/>
              </a:rPr>
              <a:t>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0" name="Google Shape;1400;p82"/>
          <p:cNvSpPr txBox="1"/>
          <p:nvPr/>
        </p:nvSpPr>
        <p:spPr>
          <a:xfrm>
            <a:off x="386076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9</a:t>
            </a:r>
            <a:r>
              <a:rPr lang="en-GB">
                <a:latin typeface="Lexend"/>
                <a:ea typeface="Lexend"/>
                <a:cs typeface="Lexend"/>
                <a:sym typeface="Lexend"/>
              </a:rPr>
              <a:t>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1" name="Google Shape;1401;p82"/>
          <p:cNvSpPr txBox="1"/>
          <p:nvPr/>
        </p:nvSpPr>
        <p:spPr>
          <a:xfrm>
            <a:off x="4194888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9</a:t>
            </a:r>
            <a:r>
              <a:rPr lang="en-GB">
                <a:latin typeface="Lexend"/>
                <a:ea typeface="Lexend"/>
                <a:cs typeface="Lexend"/>
                <a:sym typeface="Lexend"/>
              </a:rPr>
              <a:t>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2" name="Google Shape;1402;p82"/>
          <p:cNvSpPr txBox="1"/>
          <p:nvPr/>
        </p:nvSpPr>
        <p:spPr>
          <a:xfrm>
            <a:off x="4558888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9</a:t>
            </a:r>
            <a:r>
              <a:rPr lang="en-GB">
                <a:latin typeface="Lexend"/>
                <a:ea typeface="Lexend"/>
                <a:cs typeface="Lexend"/>
                <a:sym typeface="Lexend"/>
              </a:rPr>
              <a:t>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3" name="Google Shape;1403;p82"/>
          <p:cNvSpPr txBox="1"/>
          <p:nvPr/>
        </p:nvSpPr>
        <p:spPr>
          <a:xfrm>
            <a:off x="490306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9</a:t>
            </a:r>
            <a:r>
              <a:rPr lang="en-GB">
                <a:latin typeface="Lexend"/>
                <a:ea typeface="Lexend"/>
                <a:cs typeface="Lexend"/>
                <a:sym typeface="Lexend"/>
              </a:rPr>
              <a:t>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4" name="Google Shape;1404;p82"/>
          <p:cNvSpPr txBox="1"/>
          <p:nvPr/>
        </p:nvSpPr>
        <p:spPr>
          <a:xfrm>
            <a:off x="5257025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9</a:t>
            </a:r>
            <a:r>
              <a:rPr lang="en-GB">
                <a:latin typeface="Lexend"/>
                <a:ea typeface="Lexend"/>
                <a:cs typeface="Lexend"/>
                <a:sym typeface="Lexend"/>
              </a:rPr>
              <a:t>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5" name="Google Shape;1405;p82"/>
          <p:cNvSpPr txBox="1"/>
          <p:nvPr/>
        </p:nvSpPr>
        <p:spPr>
          <a:xfrm>
            <a:off x="5616675" y="3023713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9</a:t>
            </a:r>
            <a:r>
              <a:rPr lang="en-GB">
                <a:latin typeface="Lexend"/>
                <a:ea typeface="Lexend"/>
                <a:cs typeface="Lexend"/>
                <a:sym typeface="Lexend"/>
              </a:rPr>
              <a:t>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6" name="Google Shape;1406;p82"/>
          <p:cNvSpPr txBox="1"/>
          <p:nvPr/>
        </p:nvSpPr>
        <p:spPr>
          <a:xfrm>
            <a:off x="597226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9</a:t>
            </a:r>
            <a:r>
              <a:rPr lang="en-GB">
                <a:latin typeface="Lexend"/>
                <a:ea typeface="Lexend"/>
                <a:cs typeface="Lexend"/>
                <a:sym typeface="Lexend"/>
              </a:rPr>
              <a:t>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7" name="Google Shape;1407;p82"/>
          <p:cNvSpPr txBox="1"/>
          <p:nvPr/>
        </p:nvSpPr>
        <p:spPr>
          <a:xfrm>
            <a:off x="635291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08" name="Google Shape;1408;p82"/>
          <p:cNvSpPr txBox="1"/>
          <p:nvPr/>
        </p:nvSpPr>
        <p:spPr>
          <a:xfrm>
            <a:off x="2901250" y="1379100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409" name="Google Shape;1409;p82"/>
          <p:cNvGrpSpPr/>
          <p:nvPr/>
        </p:nvGrpSpPr>
        <p:grpSpPr>
          <a:xfrm>
            <a:off x="3046019" y="3419569"/>
            <a:ext cx="3464966" cy="402300"/>
            <a:chOff x="4479870" y="3658745"/>
            <a:chExt cx="3200596" cy="402300"/>
          </a:xfrm>
        </p:grpSpPr>
        <p:grpSp>
          <p:nvGrpSpPr>
            <p:cNvPr id="1410" name="Google Shape;1410;p82"/>
            <p:cNvGrpSpPr/>
            <p:nvPr/>
          </p:nvGrpSpPr>
          <p:grpSpPr>
            <a:xfrm>
              <a:off x="4479887" y="3658761"/>
              <a:ext cx="3200579" cy="388831"/>
              <a:chOff x="836808" y="1363798"/>
              <a:chExt cx="3848700" cy="375900"/>
            </a:xfrm>
          </p:grpSpPr>
          <p:cxnSp>
            <p:nvCxnSpPr>
              <p:cNvPr id="1411" name="Google Shape;1411;p82"/>
              <p:cNvCxnSpPr/>
              <p:nvPr/>
            </p:nvCxnSpPr>
            <p:spPr>
              <a:xfrm>
                <a:off x="836808" y="1531493"/>
                <a:ext cx="3848700" cy="186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12" name="Google Shape;1412;p82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13" name="Google Shape;1413;p82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14" name="Google Shape;1414;p82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15" name="Google Shape;1415;p82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16" name="Google Shape;1416;p82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17" name="Google Shape;1417;p82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18" name="Google Shape;1418;p82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19" name="Google Shape;1419;p82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20" name="Google Shape;1420;p82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21" name="Google Shape;1421;p82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422" name="Google Shape;1422;p82"/>
            <p:cNvCxnSpPr/>
            <p:nvPr/>
          </p:nvCxnSpPr>
          <p:spPr>
            <a:xfrm>
              <a:off x="4479870" y="3658745"/>
              <a:ext cx="0" cy="4023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423" name="Google Shape;1423;p82"/>
          <p:cNvSpPr txBox="1"/>
          <p:nvPr/>
        </p:nvSpPr>
        <p:spPr>
          <a:xfrm>
            <a:off x="2917963" y="3016425"/>
            <a:ext cx="437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24" name="Google Shape;1424;p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305984" y="3127388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5" name="Google Shape;1425;p82"/>
          <p:cNvPicPr preferRelativeResize="0"/>
          <p:nvPr/>
        </p:nvPicPr>
        <p:blipFill rotWithShape="1">
          <a:blip r:embed="rId4">
            <a:alphaModFix/>
          </a:blip>
          <a:srcRect b="43690" l="0" r="57905" t="0"/>
          <a:stretch/>
        </p:blipFill>
        <p:spPr>
          <a:xfrm flipH="1">
            <a:off x="625252" y="1333225"/>
            <a:ext cx="2179123" cy="2133076"/>
          </a:xfrm>
          <a:prstGeom prst="rect">
            <a:avLst/>
          </a:prstGeom>
          <a:noFill/>
          <a:ln>
            <a:noFill/>
          </a:ln>
        </p:spPr>
      </p:pic>
      <p:sp>
        <p:nvSpPr>
          <p:cNvPr id="1426" name="Google Shape;1426;p82"/>
          <p:cNvSpPr txBox="1"/>
          <p:nvPr/>
        </p:nvSpPr>
        <p:spPr>
          <a:xfrm>
            <a:off x="1100100" y="1676350"/>
            <a:ext cx="14412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 do you notice this time?</a:t>
            </a:r>
            <a:endParaRPr/>
          </a:p>
        </p:txBody>
      </p:sp>
      <p:pic>
        <p:nvPicPr>
          <p:cNvPr id="1427" name="Google Shape;1427;p8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804787" y="3779988"/>
            <a:ext cx="777201" cy="842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8" name="Google Shape;1428;p82"/>
          <p:cNvPicPr preferRelativeResize="0"/>
          <p:nvPr/>
        </p:nvPicPr>
        <p:blipFill rotWithShape="1">
          <a:blip r:embed="rId4">
            <a:alphaModFix/>
          </a:blip>
          <a:srcRect b="43690" l="0" r="57905" t="0"/>
          <a:stretch/>
        </p:blipFill>
        <p:spPr>
          <a:xfrm>
            <a:off x="6752600" y="802800"/>
            <a:ext cx="2092201" cy="2762899"/>
          </a:xfrm>
          <a:prstGeom prst="rect">
            <a:avLst/>
          </a:prstGeom>
          <a:noFill/>
          <a:ln>
            <a:noFill/>
          </a:ln>
        </p:spPr>
      </p:pic>
      <p:sp>
        <p:nvSpPr>
          <p:cNvPr id="1429" name="Google Shape;1429;p82"/>
          <p:cNvSpPr txBox="1"/>
          <p:nvPr/>
        </p:nvSpPr>
        <p:spPr>
          <a:xfrm>
            <a:off x="6837725" y="751500"/>
            <a:ext cx="19449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Can the distance between two consecutive  numbers always be divided into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?</a:t>
            </a:r>
            <a:endParaRPr/>
          </a:p>
        </p:txBody>
      </p:sp>
      <p:sp>
        <p:nvSpPr>
          <p:cNvPr id="1430" name="Google Shape;1430;p82"/>
          <p:cNvSpPr txBox="1"/>
          <p:nvPr/>
        </p:nvSpPr>
        <p:spPr>
          <a:xfrm>
            <a:off x="884125" y="1260700"/>
            <a:ext cx="20922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Yes, any two consecutive numbers can always be divided into ten equal parts.</a:t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\frac{0}{10}&quot;&gt;&lt;mfrac&gt;&lt;mn&gt;0&lt;/mn&gt;&lt;mn&gt;10&lt;/mn&gt;&lt;/mfrac&gt;&lt;/math&gt;" id="1431" name="Google Shape;1431;p82" title="0 over 1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946737" y="2187550"/>
            <a:ext cx="238125" cy="44131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432" name="Google Shape;1432;p82" title="one tenth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77510" y="2187550"/>
            <a:ext cx="238125" cy="44132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}{10}&quot;&gt;&lt;mfrac&gt;&lt;mn&gt;2&lt;/mn&gt;&lt;mn&gt;10&lt;/mn&gt;&lt;/mfrac&gt;&lt;/math&gt;" id="1433" name="Google Shape;1433;p82" title="two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601400" y="2187928"/>
            <a:ext cx="238125" cy="44132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3}{10}&quot;&gt;&lt;mfrac&gt;&lt;mn&gt;3&lt;/mn&gt;&lt;mn&gt;10&lt;/mn&gt;&lt;/mfrac&gt;&lt;/math&gt;" id="1434" name="Google Shape;1434;p82" title="three ten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940375" y="2187550"/>
            <a:ext cx="238125" cy="44132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4}{10}&quot;&gt;&lt;mfrac&gt;&lt;mn&gt;4&lt;/mn&gt;&lt;mn&gt;10&lt;/mn&gt;&lt;/mfrac&gt;&lt;/math&gt;" id="1435" name="Google Shape;1435;p82" title="four tenths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299975" y="2187550"/>
            <a:ext cx="238125" cy="4386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5}{10}&quot;&gt;&lt;mfrac&gt;&lt;mn&gt;5&lt;/mn&gt;&lt;mn&gt;10&lt;/mn&gt;&lt;/mfrac&gt;&lt;/math&gt;" id="1436" name="Google Shape;1436;p82" title="five tenths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638950" y="2187549"/>
            <a:ext cx="238125" cy="43442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6}{10}&quot;&gt;&lt;mfrac&gt;&lt;mn&gt;6&lt;/mn&gt;&lt;mn&gt;10&lt;/mn&gt;&lt;/mfrac&gt;&lt;/math&gt;" id="1437" name="Google Shape;1437;p82" title="six tenths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4988226" y="2187550"/>
            <a:ext cx="238125" cy="44131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7}{10}&quot;&gt;&lt;mfrac&gt;&lt;mn&gt;7&lt;/mn&gt;&lt;mn&gt;10&lt;/mn&gt;&lt;/mfrac&gt;&lt;/math&gt;" id="1438" name="Google Shape;1438;p82" title="seven tenths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5341900" y="2187550"/>
            <a:ext cx="238125" cy="4356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}{10}&quot;&gt;&lt;mfrac&gt;&lt;mn&gt;8&lt;/mn&gt;&lt;mn&gt;10&lt;/mn&gt;&lt;/mfrac&gt;&lt;/math&gt;" id="1439" name="Google Shape;1439;p82" title="eight tenths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5695750" y="2187550"/>
            <a:ext cx="238125" cy="44131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}{10}&quot;&gt;&lt;mfrac&gt;&lt;mn&gt;9&lt;/mn&gt;&lt;mn&gt;10&lt;/mn&gt;&lt;/mfrac&gt;&lt;/math&gt;" id="1440" name="Google Shape;1440;p82" title="nine tenths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6049700" y="2187550"/>
            <a:ext cx="238125" cy="44132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0}{10}&quot;&gt;&lt;mfrac&gt;&lt;mn&gt;10&lt;/mn&gt;&lt;mn&gt;10&lt;/mn&gt;&lt;/mfrac&gt;&lt;/math&gt;" id="1441" name="Google Shape;1441;p82" title="ten tenths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6396375" y="2187550"/>
            <a:ext cx="238125" cy="44132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0}{10}&quot;&gt;&lt;mfrac&gt;&lt;mn&gt;90&lt;/mn&gt;&lt;mn&gt;10&lt;/mn&gt;&lt;/mfrac&gt;&lt;/math&gt;" id="1442" name="Google Shape;1442;p82" title="90 over 10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2933899" y="3874113"/>
            <a:ext cx="238125" cy="44131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1}{10}&quot;&gt;&lt;mfrac&gt;&lt;mn&gt;91&lt;/mn&gt;&lt;mn&gt;10&lt;/mn&gt;&lt;/mfrac&gt;&lt;/math&gt;" id="1443" name="Google Shape;1443;p82" title="91 over 10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3275125" y="3862800"/>
            <a:ext cx="247650" cy="45897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2}{10}&quot;&gt;&lt;mfrac&gt;&lt;mn&gt;92&lt;/mn&gt;&lt;mn&gt;10&lt;/mn&gt;&lt;/mfrac&gt;&lt;/math&gt;" id="1444" name="Google Shape;1444;p82" title="92 over 10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3625875" y="3856450"/>
            <a:ext cx="257175" cy="4766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3}{10}&quot;&gt;&lt;mfrac&gt;&lt;mn&gt;93&lt;/mn&gt;&lt;mn&gt;10&lt;/mn&gt;&lt;/mfrac&gt;&lt;/math&gt;" id="1445" name="Google Shape;1445;p82" title="93 over 10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3995675" y="3856450"/>
            <a:ext cx="257175" cy="4766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4}{10}&quot;&gt;&lt;mfrac&gt;&lt;mn&gt;94&lt;/mn&gt;&lt;mn&gt;10&lt;/mn&gt;&lt;/mfrac&gt;&lt;/math&gt;" id="1446" name="Google Shape;1446;p82" title="94 over 10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4313525" y="3855413"/>
            <a:ext cx="257175" cy="47374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5}{10}&quot;&gt;&lt;mfrac&gt;&lt;mn&gt;95&lt;/mn&gt;&lt;mn&gt;10&lt;/mn&gt;&lt;/mfrac&gt;&lt;/math&gt;" id="1447" name="Google Shape;1447;p82" title="95 over 10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4650425" y="3849025"/>
            <a:ext cx="266675" cy="48651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6}{10}&quot;&gt;&lt;mfrac&gt;&lt;mn&gt;96&lt;/mn&gt;&lt;mn&gt;10&lt;/mn&gt;&lt;/mfrac&gt;&lt;/math&gt;" id="1448" name="Google Shape;1448;p82" title="96 over 10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4990350" y="3839700"/>
            <a:ext cx="266675" cy="49422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7}{10}&quot;&gt;&lt;mfrac&gt;&lt;mn&gt;97&lt;/mn&gt;&lt;mn&gt;10&lt;/mn&gt;&lt;/mfrac&gt;&lt;/math&gt;" id="1449" name="Google Shape;1449;p82" title="97 over 10"/>
          <p:cNvPicPr preferRelativeResize="0"/>
          <p:nvPr/>
        </p:nvPicPr>
        <p:blipFill>
          <a:blip r:embed="rId24">
            <a:alphaModFix/>
          </a:blip>
          <a:stretch>
            <a:fillRect/>
          </a:stretch>
        </p:blipFill>
        <p:spPr>
          <a:xfrm>
            <a:off x="5340288" y="3854513"/>
            <a:ext cx="257175" cy="47377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8}{10}&quot;&gt;&lt;mfrac&gt;&lt;mn&gt;98&lt;/mn&gt;&lt;mn&gt;10&lt;/mn&gt;&lt;/mfrac&gt;&lt;/math&gt;" id="1450" name="Google Shape;1450;p82" title="98 over 10"/>
          <p:cNvPicPr preferRelativeResize="0"/>
          <p:nvPr/>
        </p:nvPicPr>
        <p:blipFill>
          <a:blip r:embed="rId25">
            <a:alphaModFix/>
          </a:blip>
          <a:stretch>
            <a:fillRect/>
          </a:stretch>
        </p:blipFill>
        <p:spPr>
          <a:xfrm>
            <a:off x="5691925" y="3853975"/>
            <a:ext cx="257175" cy="47663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9}{10}&quot;&gt;&lt;mfrac&gt;&lt;mn&gt;99&lt;/mn&gt;&lt;mn&gt;10&lt;/mn&gt;&lt;/mfrac&gt;&lt;/math&gt;" id="1451" name="Google Shape;1451;p82" title="99 over 10"/>
          <p:cNvPicPr preferRelativeResize="0"/>
          <p:nvPr/>
        </p:nvPicPr>
        <p:blipFill>
          <a:blip r:embed="rId26">
            <a:alphaModFix/>
          </a:blip>
          <a:stretch>
            <a:fillRect/>
          </a:stretch>
        </p:blipFill>
        <p:spPr>
          <a:xfrm>
            <a:off x="6037430" y="3856455"/>
            <a:ext cx="257175" cy="47663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00}{10}&quot;&gt;&lt;mfrac&gt;&lt;mn&gt;100&lt;/mn&gt;&lt;mn&gt;10&lt;/mn&gt;&lt;/mfrac&gt;&lt;/math&gt;" id="1452" name="Google Shape;1452;p82" title="100 over 10"/>
          <p:cNvPicPr preferRelativeResize="0"/>
          <p:nvPr/>
        </p:nvPicPr>
        <p:blipFill>
          <a:blip r:embed="rId27">
            <a:alphaModFix/>
          </a:blip>
          <a:stretch>
            <a:fillRect/>
          </a:stretch>
        </p:blipFill>
        <p:spPr>
          <a:xfrm>
            <a:off x="6350948" y="3865286"/>
            <a:ext cx="359904" cy="45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6" name="Shape 1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7" name="Google Shape;1457;p8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Tenths can have their own positions on a number line</a:t>
            </a:r>
            <a:endParaRPr/>
          </a:p>
        </p:txBody>
      </p:sp>
      <p:grpSp>
        <p:nvGrpSpPr>
          <p:cNvPr id="1458" name="Google Shape;1458;p83"/>
          <p:cNvGrpSpPr/>
          <p:nvPr/>
        </p:nvGrpSpPr>
        <p:grpSpPr>
          <a:xfrm>
            <a:off x="447341" y="3214167"/>
            <a:ext cx="4272055" cy="1258905"/>
            <a:chOff x="1631464" y="2726923"/>
            <a:chExt cx="4050493" cy="917904"/>
          </a:xfrm>
        </p:grpSpPr>
        <p:grpSp>
          <p:nvGrpSpPr>
            <p:cNvPr id="1459" name="Google Shape;1459;p83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460" name="Google Shape;1460;p83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61" name="Google Shape;1461;p83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62" name="Google Shape;1462;p83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63" name="Google Shape;1463;p83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64" name="Google Shape;1464;p83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65" name="Google Shape;1465;p83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66" name="Google Shape;1466;p83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67" name="Google Shape;1467;p83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68" name="Google Shape;1468;p83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69" name="Google Shape;1469;p83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470" name="Google Shape;1470;p83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471" name="Google Shape;1471;p83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472" name="Google Shape;1472;p83"/>
            <p:cNvSpPr txBox="1"/>
            <p:nvPr/>
          </p:nvSpPr>
          <p:spPr>
            <a:xfrm>
              <a:off x="1631464" y="3173827"/>
              <a:ext cx="664800" cy="47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grpSp>
        <p:nvGrpSpPr>
          <p:cNvPr id="1473" name="Google Shape;1473;p83"/>
          <p:cNvGrpSpPr/>
          <p:nvPr/>
        </p:nvGrpSpPr>
        <p:grpSpPr>
          <a:xfrm>
            <a:off x="4719419" y="3208112"/>
            <a:ext cx="3599689" cy="543815"/>
            <a:chOff x="836808" y="1363798"/>
            <a:chExt cx="3848700" cy="375900"/>
          </a:xfrm>
        </p:grpSpPr>
        <p:cxnSp>
          <p:nvCxnSpPr>
            <p:cNvPr id="1474" name="Google Shape;1474;p83"/>
            <p:cNvCxnSpPr/>
            <p:nvPr/>
          </p:nvCxnSpPr>
          <p:spPr>
            <a:xfrm>
              <a:off x="836808" y="1531493"/>
              <a:ext cx="3848700" cy="186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5" name="Google Shape;1475;p83"/>
            <p:cNvCxnSpPr/>
            <p:nvPr/>
          </p:nvCxnSpPr>
          <p:spPr>
            <a:xfrm>
              <a:off x="1233492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6" name="Google Shape;1476;p83"/>
            <p:cNvCxnSpPr/>
            <p:nvPr/>
          </p:nvCxnSpPr>
          <p:spPr>
            <a:xfrm>
              <a:off x="1625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7" name="Google Shape;1477;p83"/>
            <p:cNvCxnSpPr/>
            <p:nvPr/>
          </p:nvCxnSpPr>
          <p:spPr>
            <a:xfrm>
              <a:off x="2006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8" name="Google Shape;1478;p83"/>
            <p:cNvCxnSpPr/>
            <p:nvPr/>
          </p:nvCxnSpPr>
          <p:spPr>
            <a:xfrm>
              <a:off x="2387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79" name="Google Shape;1479;p83"/>
            <p:cNvCxnSpPr/>
            <p:nvPr/>
          </p:nvCxnSpPr>
          <p:spPr>
            <a:xfrm>
              <a:off x="2768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0" name="Google Shape;1480;p83"/>
            <p:cNvCxnSpPr/>
            <p:nvPr/>
          </p:nvCxnSpPr>
          <p:spPr>
            <a:xfrm>
              <a:off x="3149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1" name="Google Shape;1481;p83"/>
            <p:cNvCxnSpPr/>
            <p:nvPr/>
          </p:nvCxnSpPr>
          <p:spPr>
            <a:xfrm>
              <a:off x="3530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2" name="Google Shape;1482;p83"/>
            <p:cNvCxnSpPr/>
            <p:nvPr/>
          </p:nvCxnSpPr>
          <p:spPr>
            <a:xfrm>
              <a:off x="3921658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3" name="Google Shape;1483;p83"/>
            <p:cNvCxnSpPr/>
            <p:nvPr/>
          </p:nvCxnSpPr>
          <p:spPr>
            <a:xfrm>
              <a:off x="4302658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484" name="Google Shape;1484;p83"/>
            <p:cNvCxnSpPr/>
            <p:nvPr/>
          </p:nvCxnSpPr>
          <p:spPr>
            <a:xfrm>
              <a:off x="4683658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485" name="Google Shape;1485;p83"/>
          <p:cNvSpPr txBox="1"/>
          <p:nvPr/>
        </p:nvSpPr>
        <p:spPr>
          <a:xfrm>
            <a:off x="895653" y="290817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86" name="Google Shape;1486;p83"/>
          <p:cNvSpPr txBox="1"/>
          <p:nvPr/>
        </p:nvSpPr>
        <p:spPr>
          <a:xfrm>
            <a:off x="1312066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87" name="Google Shape;1487;p83"/>
          <p:cNvSpPr txBox="1"/>
          <p:nvPr/>
        </p:nvSpPr>
        <p:spPr>
          <a:xfrm>
            <a:off x="1706621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88" name="Google Shape;1488;p83"/>
          <p:cNvSpPr txBox="1"/>
          <p:nvPr/>
        </p:nvSpPr>
        <p:spPr>
          <a:xfrm>
            <a:off x="2107450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89" name="Google Shape;1489;p83"/>
          <p:cNvSpPr txBox="1"/>
          <p:nvPr/>
        </p:nvSpPr>
        <p:spPr>
          <a:xfrm>
            <a:off x="2499311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0" name="Google Shape;1490;p83"/>
          <p:cNvSpPr txBox="1"/>
          <p:nvPr/>
        </p:nvSpPr>
        <p:spPr>
          <a:xfrm>
            <a:off x="2915279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1" name="Google Shape;1491;p83"/>
          <p:cNvSpPr txBox="1"/>
          <p:nvPr/>
        </p:nvSpPr>
        <p:spPr>
          <a:xfrm>
            <a:off x="3282814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2" name="Google Shape;1492;p83"/>
          <p:cNvSpPr txBox="1"/>
          <p:nvPr/>
        </p:nvSpPr>
        <p:spPr>
          <a:xfrm>
            <a:off x="3723089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3" name="Google Shape;1493;p83"/>
          <p:cNvSpPr txBox="1"/>
          <p:nvPr/>
        </p:nvSpPr>
        <p:spPr>
          <a:xfrm>
            <a:off x="4066343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4" name="Google Shape;1494;p83"/>
          <p:cNvSpPr txBox="1"/>
          <p:nvPr/>
        </p:nvSpPr>
        <p:spPr>
          <a:xfrm>
            <a:off x="4379025" y="2902100"/>
            <a:ext cx="629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5" name="Google Shape;1495;p83"/>
          <p:cNvSpPr txBox="1"/>
          <p:nvPr/>
        </p:nvSpPr>
        <p:spPr>
          <a:xfrm>
            <a:off x="583725" y="290817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6" name="Google Shape;1496;p83"/>
          <p:cNvSpPr txBox="1"/>
          <p:nvPr/>
        </p:nvSpPr>
        <p:spPr>
          <a:xfrm>
            <a:off x="4773137" y="2902100"/>
            <a:ext cx="5745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7" name="Google Shape;1497;p83"/>
          <p:cNvSpPr txBox="1"/>
          <p:nvPr/>
        </p:nvSpPr>
        <p:spPr>
          <a:xfrm>
            <a:off x="5181924" y="2902100"/>
            <a:ext cx="5745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8" name="Google Shape;1498;p83"/>
          <p:cNvSpPr txBox="1"/>
          <p:nvPr/>
        </p:nvSpPr>
        <p:spPr>
          <a:xfrm>
            <a:off x="5545624" y="2902100"/>
            <a:ext cx="5745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99" name="Google Shape;1499;p83"/>
          <p:cNvSpPr txBox="1"/>
          <p:nvPr/>
        </p:nvSpPr>
        <p:spPr>
          <a:xfrm>
            <a:off x="5945574" y="2902100"/>
            <a:ext cx="5745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00" name="Google Shape;1500;p83"/>
          <p:cNvSpPr txBox="1"/>
          <p:nvPr/>
        </p:nvSpPr>
        <p:spPr>
          <a:xfrm>
            <a:off x="6318137" y="2902100"/>
            <a:ext cx="5745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01" name="Google Shape;1501;p83"/>
          <p:cNvSpPr txBox="1"/>
          <p:nvPr/>
        </p:nvSpPr>
        <p:spPr>
          <a:xfrm>
            <a:off x="6685312" y="2908175"/>
            <a:ext cx="5745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02" name="Google Shape;1502;p83"/>
          <p:cNvSpPr txBox="1"/>
          <p:nvPr/>
        </p:nvSpPr>
        <p:spPr>
          <a:xfrm>
            <a:off x="7058262" y="2902100"/>
            <a:ext cx="5745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03" name="Google Shape;1503;p83"/>
          <p:cNvSpPr txBox="1"/>
          <p:nvPr/>
        </p:nvSpPr>
        <p:spPr>
          <a:xfrm>
            <a:off x="7443674" y="2908175"/>
            <a:ext cx="5745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04" name="Google Shape;1504;p83"/>
          <p:cNvSpPr txBox="1"/>
          <p:nvPr/>
        </p:nvSpPr>
        <p:spPr>
          <a:xfrm>
            <a:off x="7798387" y="2902100"/>
            <a:ext cx="5745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0.19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05" name="Google Shape;1505;p83"/>
          <p:cNvSpPr txBox="1"/>
          <p:nvPr/>
        </p:nvSpPr>
        <p:spPr>
          <a:xfrm>
            <a:off x="8170937" y="2908175"/>
            <a:ext cx="5745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0.20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506" name="Google Shape;1506;p8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691334" y="1777675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7" name="Google Shape;1507;p83"/>
          <p:cNvPicPr preferRelativeResize="0"/>
          <p:nvPr/>
        </p:nvPicPr>
        <p:blipFill rotWithShape="1">
          <a:blip r:embed="rId4">
            <a:alphaModFix/>
          </a:blip>
          <a:srcRect b="43690" l="0" r="57905" t="0"/>
          <a:stretch/>
        </p:blipFill>
        <p:spPr>
          <a:xfrm flipH="1">
            <a:off x="1329349" y="982150"/>
            <a:ext cx="1971901" cy="1401326"/>
          </a:xfrm>
          <a:prstGeom prst="rect">
            <a:avLst/>
          </a:prstGeom>
          <a:noFill/>
          <a:ln>
            <a:noFill/>
          </a:ln>
        </p:spPr>
      </p:pic>
      <p:sp>
        <p:nvSpPr>
          <p:cNvPr id="1508" name="Google Shape;1508;p83"/>
          <p:cNvSpPr txBox="1"/>
          <p:nvPr/>
        </p:nvSpPr>
        <p:spPr>
          <a:xfrm>
            <a:off x="1480375" y="982150"/>
            <a:ext cx="19176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Can you help me correct my number line?</a:t>
            </a:r>
            <a:endParaRPr/>
          </a:p>
        </p:txBody>
      </p:sp>
      <p:pic>
        <p:nvPicPr>
          <p:cNvPr id="1509" name="Google Shape;1509;p8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56900" y="1801300"/>
            <a:ext cx="777201" cy="842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0" name="Google Shape;1510;p83"/>
          <p:cNvPicPr preferRelativeResize="0"/>
          <p:nvPr/>
        </p:nvPicPr>
        <p:blipFill rotWithShape="1">
          <a:blip r:embed="rId4">
            <a:alphaModFix/>
          </a:blip>
          <a:srcRect b="43690" l="0" r="57905" t="0"/>
          <a:stretch/>
        </p:blipFill>
        <p:spPr>
          <a:xfrm>
            <a:off x="4458200" y="879700"/>
            <a:ext cx="2441574" cy="1553626"/>
          </a:xfrm>
          <a:prstGeom prst="rect">
            <a:avLst/>
          </a:prstGeom>
          <a:noFill/>
          <a:ln>
            <a:noFill/>
          </a:ln>
        </p:spPr>
      </p:pic>
      <p:sp>
        <p:nvSpPr>
          <p:cNvPr id="1511" name="Google Shape;1511;p83"/>
          <p:cNvSpPr txBox="1"/>
          <p:nvPr/>
        </p:nvSpPr>
        <p:spPr>
          <a:xfrm>
            <a:off x="4572000" y="927425"/>
            <a:ext cx="21030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We need to group ten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to make a whole.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0.9  1.0   1.1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12" name="Google Shape;1512;p83"/>
          <p:cNvSpPr txBox="1"/>
          <p:nvPr/>
        </p:nvSpPr>
        <p:spPr>
          <a:xfrm>
            <a:off x="4452513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13" name="Google Shape;1513;p83"/>
          <p:cNvSpPr txBox="1"/>
          <p:nvPr/>
        </p:nvSpPr>
        <p:spPr>
          <a:xfrm>
            <a:off x="4834338" y="290817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14" name="Google Shape;1514;p83"/>
          <p:cNvSpPr txBox="1"/>
          <p:nvPr/>
        </p:nvSpPr>
        <p:spPr>
          <a:xfrm>
            <a:off x="5199050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15" name="Google Shape;1515;p83"/>
          <p:cNvSpPr txBox="1"/>
          <p:nvPr/>
        </p:nvSpPr>
        <p:spPr>
          <a:xfrm>
            <a:off x="5591513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16" name="Google Shape;1516;p83"/>
          <p:cNvSpPr txBox="1"/>
          <p:nvPr/>
        </p:nvSpPr>
        <p:spPr>
          <a:xfrm>
            <a:off x="5942175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17" name="Google Shape;1517;p83"/>
          <p:cNvSpPr txBox="1"/>
          <p:nvPr/>
        </p:nvSpPr>
        <p:spPr>
          <a:xfrm>
            <a:off x="6324888" y="290817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18" name="Google Shape;1518;p83"/>
          <p:cNvSpPr txBox="1"/>
          <p:nvPr/>
        </p:nvSpPr>
        <p:spPr>
          <a:xfrm>
            <a:off x="6692925" y="290817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19" name="Google Shape;1519;p83"/>
          <p:cNvSpPr txBox="1"/>
          <p:nvPr/>
        </p:nvSpPr>
        <p:spPr>
          <a:xfrm>
            <a:off x="7061638" y="290817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20" name="Google Shape;1520;p83"/>
          <p:cNvSpPr txBox="1"/>
          <p:nvPr/>
        </p:nvSpPr>
        <p:spPr>
          <a:xfrm>
            <a:off x="7431925" y="290817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21" name="Google Shape;1521;p83"/>
          <p:cNvSpPr txBox="1"/>
          <p:nvPr/>
        </p:nvSpPr>
        <p:spPr>
          <a:xfrm>
            <a:off x="7798375" y="29021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22" name="Google Shape;1522;p83"/>
          <p:cNvSpPr txBox="1"/>
          <p:nvPr/>
        </p:nvSpPr>
        <p:spPr>
          <a:xfrm>
            <a:off x="8202050" y="290817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2.0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6" name="Shape 1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7" name="Google Shape;1527;p84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Tenths can have their own positions on a number line</a:t>
            </a:r>
            <a:endParaRPr/>
          </a:p>
        </p:txBody>
      </p:sp>
      <p:grpSp>
        <p:nvGrpSpPr>
          <p:cNvPr id="1528" name="Google Shape;1528;p84"/>
          <p:cNvGrpSpPr/>
          <p:nvPr/>
        </p:nvGrpSpPr>
        <p:grpSpPr>
          <a:xfrm>
            <a:off x="1872340" y="3208109"/>
            <a:ext cx="4518508" cy="756386"/>
            <a:chOff x="1884254" y="2726923"/>
            <a:chExt cx="3797703" cy="375900"/>
          </a:xfrm>
        </p:grpSpPr>
        <p:grpSp>
          <p:nvGrpSpPr>
            <p:cNvPr id="1529" name="Google Shape;1529;p84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530" name="Google Shape;1530;p84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31" name="Google Shape;1531;p84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32" name="Google Shape;1532;p84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33" name="Google Shape;1533;p84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34" name="Google Shape;1534;p84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35" name="Google Shape;1535;p84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36" name="Google Shape;1536;p84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37" name="Google Shape;1537;p84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38" name="Google Shape;1538;p84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39" name="Google Shape;1539;p84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40" name="Google Shape;1540;p84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541" name="Google Shape;1541;p84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542" name="Google Shape;1542;p84"/>
          <p:cNvSpPr txBox="1"/>
          <p:nvPr/>
        </p:nvSpPr>
        <p:spPr>
          <a:xfrm>
            <a:off x="3397980" y="2821950"/>
            <a:ext cx="526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7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.4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3" name="Google Shape;1543;p84"/>
          <p:cNvSpPr txBox="1"/>
          <p:nvPr/>
        </p:nvSpPr>
        <p:spPr>
          <a:xfrm>
            <a:off x="4330147" y="2821950"/>
            <a:ext cx="526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7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.6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4" name="Google Shape;1544;p84"/>
          <p:cNvSpPr txBox="1"/>
          <p:nvPr/>
        </p:nvSpPr>
        <p:spPr>
          <a:xfrm>
            <a:off x="4794009" y="2821950"/>
            <a:ext cx="526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7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.7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5" name="Google Shape;1545;p84"/>
          <p:cNvSpPr txBox="1"/>
          <p:nvPr/>
        </p:nvSpPr>
        <p:spPr>
          <a:xfrm>
            <a:off x="5262291" y="2821950"/>
            <a:ext cx="526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7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.8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6" name="Google Shape;1546;p84"/>
          <p:cNvSpPr txBox="1"/>
          <p:nvPr/>
        </p:nvSpPr>
        <p:spPr>
          <a:xfrm>
            <a:off x="5681260" y="2821950"/>
            <a:ext cx="526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7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.9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7" name="Google Shape;1547;p84"/>
          <p:cNvSpPr txBox="1"/>
          <p:nvPr/>
        </p:nvSpPr>
        <p:spPr>
          <a:xfrm>
            <a:off x="1700525" y="2821950"/>
            <a:ext cx="3504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7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548" name="Google Shape;1548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82050" y="2278575"/>
            <a:ext cx="777201" cy="8428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9" name="Google Shape;1549;p84"/>
          <p:cNvPicPr preferRelativeResize="0"/>
          <p:nvPr/>
        </p:nvPicPr>
        <p:blipFill rotWithShape="1">
          <a:blip r:embed="rId4">
            <a:alphaModFix/>
          </a:blip>
          <a:srcRect b="43690" l="0" r="57905" t="0"/>
          <a:stretch/>
        </p:blipFill>
        <p:spPr>
          <a:xfrm>
            <a:off x="4509288" y="1074513"/>
            <a:ext cx="2441574" cy="12864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0" name="Google Shape;1550;p84"/>
          <p:cNvSpPr txBox="1"/>
          <p:nvPr/>
        </p:nvSpPr>
        <p:spPr>
          <a:xfrm>
            <a:off x="4534200" y="1157100"/>
            <a:ext cx="24804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How did you work out the missing numbers?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1" name="Google Shape;1551;p84"/>
          <p:cNvSpPr txBox="1"/>
          <p:nvPr/>
        </p:nvSpPr>
        <p:spPr>
          <a:xfrm>
            <a:off x="2927443" y="2821950"/>
            <a:ext cx="526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7.3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2" name="Google Shape;1552;p84"/>
          <p:cNvSpPr/>
          <p:nvPr/>
        </p:nvSpPr>
        <p:spPr>
          <a:xfrm>
            <a:off x="2054450" y="2821950"/>
            <a:ext cx="473700" cy="381300"/>
          </a:xfrm>
          <a:prstGeom prst="rect">
            <a:avLst/>
          </a:prstGeom>
          <a:solidFill>
            <a:schemeClr val="lt2"/>
          </a:solidFill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3" name="Google Shape;1553;p84"/>
          <p:cNvSpPr/>
          <p:nvPr/>
        </p:nvSpPr>
        <p:spPr>
          <a:xfrm>
            <a:off x="3886975" y="2821950"/>
            <a:ext cx="473700" cy="381300"/>
          </a:xfrm>
          <a:prstGeom prst="rect">
            <a:avLst/>
          </a:prstGeom>
          <a:solidFill>
            <a:schemeClr val="lt2"/>
          </a:solidFill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4" name="Google Shape;1554;p84"/>
          <p:cNvSpPr/>
          <p:nvPr/>
        </p:nvSpPr>
        <p:spPr>
          <a:xfrm>
            <a:off x="6162000" y="2821950"/>
            <a:ext cx="473700" cy="381300"/>
          </a:xfrm>
          <a:prstGeom prst="rect">
            <a:avLst/>
          </a:prstGeom>
          <a:solidFill>
            <a:schemeClr val="lt2"/>
          </a:solidFill>
          <a:ln cap="flat" cmpd="sng" w="3810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5" name="Google Shape;1555;p84"/>
          <p:cNvSpPr txBox="1"/>
          <p:nvPr/>
        </p:nvSpPr>
        <p:spPr>
          <a:xfrm>
            <a:off x="2498293" y="2821950"/>
            <a:ext cx="526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7.2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56" name="Google Shape;1556;p84"/>
          <p:cNvSpPr txBox="1"/>
          <p:nvPr/>
        </p:nvSpPr>
        <p:spPr>
          <a:xfrm>
            <a:off x="2040193" y="2821950"/>
            <a:ext cx="526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7</a:t>
            </a: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.1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557" name="Google Shape;1557;p84"/>
          <p:cNvSpPr txBox="1"/>
          <p:nvPr/>
        </p:nvSpPr>
        <p:spPr>
          <a:xfrm>
            <a:off x="3860718" y="2821950"/>
            <a:ext cx="526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7.5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558" name="Google Shape;1558;p84"/>
          <p:cNvSpPr txBox="1"/>
          <p:nvPr/>
        </p:nvSpPr>
        <p:spPr>
          <a:xfrm>
            <a:off x="6207443" y="2821950"/>
            <a:ext cx="526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ABeeZee"/>
                <a:ea typeface="ABeeZee"/>
                <a:cs typeface="ABeeZee"/>
                <a:sym typeface="ABeeZee"/>
              </a:rPr>
              <a:t>8</a:t>
            </a:r>
            <a:endParaRPr sz="1800"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559" name="Google Shape;1559;p84"/>
          <p:cNvSpPr txBox="1"/>
          <p:nvPr/>
        </p:nvSpPr>
        <p:spPr>
          <a:xfrm>
            <a:off x="324000" y="716800"/>
            <a:ext cx="4783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Fill in the missing numbers.</a:t>
            </a:r>
            <a:endParaRPr/>
          </a:p>
        </p:txBody>
      </p:sp>
      <p:sp>
        <p:nvSpPr>
          <p:cNvPr id="1560" name="Google Shape;1560;p84"/>
          <p:cNvSpPr txBox="1"/>
          <p:nvPr/>
        </p:nvSpPr>
        <p:spPr>
          <a:xfrm>
            <a:off x="4489875" y="1343288"/>
            <a:ext cx="24804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How could I write them as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fractions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?</a:t>
            </a:r>
            <a:endParaRPr sz="18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5}{10}&quot;&gt;&lt;mfrac&gt;&lt;mn&gt;5&lt;/mn&gt;&lt;mn&gt;10&lt;/mn&gt;&lt;/mfrac&gt;&lt;/math&gt;" id="1561" name="Google Shape;1561;p84" title="five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122665" y="2303470"/>
            <a:ext cx="238125" cy="434421"/>
          </a:xfrm>
          <a:prstGeom prst="rect">
            <a:avLst/>
          </a:prstGeom>
          <a:noFill/>
          <a:ln>
            <a:noFill/>
          </a:ln>
        </p:spPr>
      </p:pic>
      <p:sp>
        <p:nvSpPr>
          <p:cNvPr id="1562" name="Google Shape;1562;p84"/>
          <p:cNvSpPr txBox="1"/>
          <p:nvPr/>
        </p:nvSpPr>
        <p:spPr>
          <a:xfrm>
            <a:off x="3845902" y="2262671"/>
            <a:ext cx="350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7</a:t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563" name="Google Shape;1563;p84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328285" y="2278575"/>
            <a:ext cx="238125" cy="441324"/>
          </a:xfrm>
          <a:prstGeom prst="rect">
            <a:avLst/>
          </a:prstGeom>
          <a:noFill/>
          <a:ln>
            <a:noFill/>
          </a:ln>
        </p:spPr>
      </p:pic>
      <p:sp>
        <p:nvSpPr>
          <p:cNvPr id="1564" name="Google Shape;1564;p84"/>
          <p:cNvSpPr txBox="1"/>
          <p:nvPr/>
        </p:nvSpPr>
        <p:spPr>
          <a:xfrm>
            <a:off x="2038401" y="2280088"/>
            <a:ext cx="678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7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8" name="Shape 1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9" name="Google Shape;1569;p85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Tenths can have their own positions on a number line</a:t>
            </a:r>
            <a:endParaRPr/>
          </a:p>
        </p:txBody>
      </p:sp>
      <p:sp>
        <p:nvSpPr>
          <p:cNvPr id="1570" name="Google Shape;1570;p85"/>
          <p:cNvSpPr txBox="1"/>
          <p:nvPr/>
        </p:nvSpPr>
        <p:spPr>
          <a:xfrm>
            <a:off x="285050" y="663675"/>
            <a:ext cx="8336700" cy="91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1)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Fill in the boxes as tenths using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decimal numbers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or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fractions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/>
          </a:p>
        </p:txBody>
      </p:sp>
      <p:grpSp>
        <p:nvGrpSpPr>
          <p:cNvPr id="1571" name="Google Shape;1571;p85"/>
          <p:cNvGrpSpPr/>
          <p:nvPr/>
        </p:nvGrpSpPr>
        <p:grpSpPr>
          <a:xfrm>
            <a:off x="713984" y="2419992"/>
            <a:ext cx="4005438" cy="515547"/>
            <a:chOff x="1884254" y="2726923"/>
            <a:chExt cx="3797703" cy="375900"/>
          </a:xfrm>
        </p:grpSpPr>
        <p:grpSp>
          <p:nvGrpSpPr>
            <p:cNvPr id="1572" name="Google Shape;1572;p85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573" name="Google Shape;1573;p85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74" name="Google Shape;1574;p85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75" name="Google Shape;1575;p85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76" name="Google Shape;1576;p85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77" name="Google Shape;1577;p85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78" name="Google Shape;1578;p85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79" name="Google Shape;1579;p85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80" name="Google Shape;1580;p85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81" name="Google Shape;1581;p85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82" name="Google Shape;1582;p85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583" name="Google Shape;1583;p85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584" name="Google Shape;1584;p85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585" name="Google Shape;1585;p85"/>
          <p:cNvGrpSpPr/>
          <p:nvPr/>
        </p:nvGrpSpPr>
        <p:grpSpPr>
          <a:xfrm>
            <a:off x="4719444" y="2413937"/>
            <a:ext cx="3599689" cy="543815"/>
            <a:chOff x="836808" y="1363798"/>
            <a:chExt cx="3848700" cy="375900"/>
          </a:xfrm>
        </p:grpSpPr>
        <p:cxnSp>
          <p:nvCxnSpPr>
            <p:cNvPr id="1586" name="Google Shape;1586;p85"/>
            <p:cNvCxnSpPr/>
            <p:nvPr/>
          </p:nvCxnSpPr>
          <p:spPr>
            <a:xfrm>
              <a:off x="836808" y="1531493"/>
              <a:ext cx="3848700" cy="186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7" name="Google Shape;1587;p85"/>
            <p:cNvCxnSpPr/>
            <p:nvPr/>
          </p:nvCxnSpPr>
          <p:spPr>
            <a:xfrm>
              <a:off x="1233492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8" name="Google Shape;1588;p85"/>
            <p:cNvCxnSpPr/>
            <p:nvPr/>
          </p:nvCxnSpPr>
          <p:spPr>
            <a:xfrm>
              <a:off x="1625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89" name="Google Shape;1589;p85"/>
            <p:cNvCxnSpPr/>
            <p:nvPr/>
          </p:nvCxnSpPr>
          <p:spPr>
            <a:xfrm>
              <a:off x="2006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0" name="Google Shape;1590;p85"/>
            <p:cNvCxnSpPr/>
            <p:nvPr/>
          </p:nvCxnSpPr>
          <p:spPr>
            <a:xfrm>
              <a:off x="2387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1" name="Google Shape;1591;p85"/>
            <p:cNvCxnSpPr/>
            <p:nvPr/>
          </p:nvCxnSpPr>
          <p:spPr>
            <a:xfrm>
              <a:off x="2768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2" name="Google Shape;1592;p85"/>
            <p:cNvCxnSpPr/>
            <p:nvPr/>
          </p:nvCxnSpPr>
          <p:spPr>
            <a:xfrm>
              <a:off x="3149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3" name="Google Shape;1593;p85"/>
            <p:cNvCxnSpPr/>
            <p:nvPr/>
          </p:nvCxnSpPr>
          <p:spPr>
            <a:xfrm>
              <a:off x="3530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4" name="Google Shape;1594;p85"/>
            <p:cNvCxnSpPr/>
            <p:nvPr/>
          </p:nvCxnSpPr>
          <p:spPr>
            <a:xfrm>
              <a:off x="3921658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5" name="Google Shape;1595;p85"/>
            <p:cNvCxnSpPr/>
            <p:nvPr/>
          </p:nvCxnSpPr>
          <p:spPr>
            <a:xfrm>
              <a:off x="4302658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596" name="Google Shape;1596;p85"/>
            <p:cNvCxnSpPr/>
            <p:nvPr/>
          </p:nvCxnSpPr>
          <p:spPr>
            <a:xfrm>
              <a:off x="4683658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597" name="Google Shape;1597;p85"/>
          <p:cNvSpPr txBox="1"/>
          <p:nvPr/>
        </p:nvSpPr>
        <p:spPr>
          <a:xfrm>
            <a:off x="1312091" y="21079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8" name="Google Shape;1598;p85"/>
          <p:cNvSpPr txBox="1"/>
          <p:nvPr/>
        </p:nvSpPr>
        <p:spPr>
          <a:xfrm>
            <a:off x="1706646" y="21079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99" name="Google Shape;1599;p85"/>
          <p:cNvSpPr txBox="1"/>
          <p:nvPr/>
        </p:nvSpPr>
        <p:spPr>
          <a:xfrm>
            <a:off x="2107467" y="21079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0" name="Google Shape;1600;p85"/>
          <p:cNvSpPr txBox="1"/>
          <p:nvPr/>
        </p:nvSpPr>
        <p:spPr>
          <a:xfrm>
            <a:off x="2499336" y="21079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1" name="Google Shape;1601;p85"/>
          <p:cNvSpPr txBox="1"/>
          <p:nvPr/>
        </p:nvSpPr>
        <p:spPr>
          <a:xfrm>
            <a:off x="2915304" y="21079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2" name="Google Shape;1602;p85"/>
          <p:cNvSpPr txBox="1"/>
          <p:nvPr/>
        </p:nvSpPr>
        <p:spPr>
          <a:xfrm>
            <a:off x="3282839" y="21079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3" name="Google Shape;1603;p85"/>
          <p:cNvSpPr txBox="1"/>
          <p:nvPr/>
        </p:nvSpPr>
        <p:spPr>
          <a:xfrm>
            <a:off x="3723114" y="21079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4" name="Google Shape;1604;p85"/>
          <p:cNvSpPr txBox="1"/>
          <p:nvPr/>
        </p:nvSpPr>
        <p:spPr>
          <a:xfrm>
            <a:off x="4568425" y="2107925"/>
            <a:ext cx="3141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5" name="Google Shape;1605;p85"/>
          <p:cNvSpPr txBox="1"/>
          <p:nvPr/>
        </p:nvSpPr>
        <p:spPr>
          <a:xfrm>
            <a:off x="583750" y="21140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6" name="Google Shape;1606;p85"/>
          <p:cNvSpPr txBox="1"/>
          <p:nvPr/>
        </p:nvSpPr>
        <p:spPr>
          <a:xfrm>
            <a:off x="5217450" y="21079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7" name="Google Shape;1607;p85"/>
          <p:cNvSpPr txBox="1"/>
          <p:nvPr/>
        </p:nvSpPr>
        <p:spPr>
          <a:xfrm>
            <a:off x="5589263" y="21079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8" name="Google Shape;1608;p85"/>
          <p:cNvSpPr txBox="1"/>
          <p:nvPr/>
        </p:nvSpPr>
        <p:spPr>
          <a:xfrm>
            <a:off x="6298338" y="21140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09" name="Google Shape;1609;p85"/>
          <p:cNvSpPr txBox="1"/>
          <p:nvPr/>
        </p:nvSpPr>
        <p:spPr>
          <a:xfrm>
            <a:off x="6652488" y="21079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10" name="Google Shape;1610;p85"/>
          <p:cNvSpPr txBox="1"/>
          <p:nvPr/>
        </p:nvSpPr>
        <p:spPr>
          <a:xfrm>
            <a:off x="7027388" y="21140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11" name="Google Shape;1611;p85"/>
          <p:cNvSpPr txBox="1"/>
          <p:nvPr/>
        </p:nvSpPr>
        <p:spPr>
          <a:xfrm>
            <a:off x="7401013" y="21140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12" name="Google Shape;1612;p85"/>
          <p:cNvSpPr txBox="1"/>
          <p:nvPr/>
        </p:nvSpPr>
        <p:spPr>
          <a:xfrm>
            <a:off x="7742913" y="21079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13" name="Google Shape;1613;p85"/>
          <p:cNvSpPr/>
          <p:nvPr/>
        </p:nvSpPr>
        <p:spPr>
          <a:xfrm>
            <a:off x="583750" y="29948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4" name="Google Shape;1614;p85"/>
          <p:cNvSpPr/>
          <p:nvPr/>
        </p:nvSpPr>
        <p:spPr>
          <a:xfrm>
            <a:off x="2189350" y="29948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5" name="Google Shape;1615;p85"/>
          <p:cNvSpPr/>
          <p:nvPr/>
        </p:nvSpPr>
        <p:spPr>
          <a:xfrm>
            <a:off x="4170250" y="1884125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6" name="Google Shape;1616;p85"/>
          <p:cNvSpPr/>
          <p:nvPr/>
        </p:nvSpPr>
        <p:spPr>
          <a:xfrm>
            <a:off x="4933475" y="29948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7" name="Google Shape;1617;p85"/>
          <p:cNvSpPr/>
          <p:nvPr/>
        </p:nvSpPr>
        <p:spPr>
          <a:xfrm>
            <a:off x="5674400" y="29948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8" name="Google Shape;1618;p85"/>
          <p:cNvSpPr/>
          <p:nvPr/>
        </p:nvSpPr>
        <p:spPr>
          <a:xfrm>
            <a:off x="6034275" y="1898375"/>
            <a:ext cx="284100" cy="5154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9" name="Google Shape;1619;p85"/>
          <p:cNvSpPr/>
          <p:nvPr/>
        </p:nvSpPr>
        <p:spPr>
          <a:xfrm>
            <a:off x="6403950" y="29948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0" name="Google Shape;1620;p85"/>
          <p:cNvSpPr/>
          <p:nvPr/>
        </p:nvSpPr>
        <p:spPr>
          <a:xfrm>
            <a:off x="8200025" y="29948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621" name="Google Shape;1621;p85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9338" y="30473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}{10}&quot;&gt;&lt;mfrac&gt;&lt;mn&gt;2&lt;/mn&gt;&lt;mn&gt;10&lt;/mn&gt;&lt;/mfrac&gt;&lt;/math&gt;" id="1622" name="Google Shape;1622;p85" title="two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346100" y="304728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3}{10}&quot;&gt;&lt;mfrac&gt;&lt;mn&gt;3&lt;/mn&gt;&lt;mn&gt;10&lt;/mn&gt;&lt;/mfrac&gt;&lt;/math&gt;" id="1623" name="Google Shape;1623;p85" title="three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82150" y="304728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5}{10}&quot;&gt;&lt;mfrac&gt;&lt;mn&gt;5&lt;/mn&gt;&lt;mn&gt;10&lt;/mn&gt;&lt;/mfrac&gt;&lt;/math&gt;" id="1624" name="Google Shape;1624;p85" title="five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84650" y="3052063"/>
            <a:ext cx="2381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6}{10}&quot;&gt;&lt;mfrac&gt;&lt;mn&gt;6&lt;/mn&gt;&lt;mn&gt;10&lt;/mn&gt;&lt;/mfrac&gt;&lt;/math&gt;" id="1625" name="Google Shape;1625;p85" title="six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993063" y="30473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7}{10}&quot;&gt;&lt;mfrac&gt;&lt;mn&gt;7&lt;/mn&gt;&lt;mn&gt;10&lt;/mn&gt;&lt;/mfrac&gt;&lt;/math&gt;" id="1626" name="Google Shape;1626;p85" title="seven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382975" y="3042538"/>
            <a:ext cx="257175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}{10}&quot;&gt;&lt;mfrac&gt;&lt;mn&gt;8&lt;/mn&gt;&lt;mn&gt;10&lt;/mn&gt;&lt;/mfrac&gt;&lt;/math&gt;" id="1627" name="Google Shape;1627;p85" title="eight ten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826025" y="30473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}{10}&quot;&gt;&lt;mfrac&gt;&lt;mn&gt;9&lt;/mn&gt;&lt;mn&gt;10&lt;/mn&gt;&lt;/mfrac&gt;&lt;/math&gt;" id="1628" name="Google Shape;1628;p85" title="nine tenths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192713" y="304728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0}{10}&quot;&gt;&lt;mfrac&gt;&lt;mn&gt;10&lt;/mn&gt;&lt;mn&gt;10&lt;/mn&gt;&lt;/mfrac&gt;&lt;/math&gt;" id="1629" name="Google Shape;1629;p85" title="ten tenths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554025" y="3047288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630" name="Google Shape;1630;p85"/>
          <p:cNvSpPr/>
          <p:nvPr/>
        </p:nvSpPr>
        <p:spPr>
          <a:xfrm>
            <a:off x="939475" y="1884125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1" name="Google Shape;1631;p85"/>
          <p:cNvSpPr/>
          <p:nvPr/>
        </p:nvSpPr>
        <p:spPr>
          <a:xfrm>
            <a:off x="4946913" y="1898363"/>
            <a:ext cx="284100" cy="5154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\frac{14}{10}&quot;&gt;&lt;mfrac&gt;&lt;mn&gt;14&lt;/mn&gt;&lt;mn&gt;10&lt;/mn&gt;&lt;/mfrac&gt;&lt;/math&gt;" id="1632" name="Google Shape;1632;p85" title="fourteen tenths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6052638" y="3048863"/>
            <a:ext cx="257175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3" name="Google Shape;1633;p85"/>
          <p:cNvSpPr/>
          <p:nvPr/>
        </p:nvSpPr>
        <p:spPr>
          <a:xfrm>
            <a:off x="8196875" y="1884125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\frac{16}{10}&quot;&gt;&lt;mfrac&gt;&lt;mn&gt;16&lt;/mn&gt;&lt;mn&gt;10&lt;/mn&gt;&lt;/mfrac&gt;&lt;/math&gt;" id="1634" name="Google Shape;1634;p85" title="sixteen tenths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6783363" y="30584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7}{10}&quot;&gt;&lt;mfrac&gt;&lt;mn&gt;17&lt;/mn&gt;&lt;mn&gt;10&lt;/mn&gt;&lt;/mfrac&gt;&lt;/math&gt;" id="1635" name="Google Shape;1635;p85" title="seventeen tenths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7126325" y="3048875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8}{10}&quot;&gt;&lt;mfrac&gt;&lt;mn&gt;18&lt;/mn&gt;&lt;mn&gt;10&lt;/mn&gt;&lt;/mfrac&gt;&lt;/math&gt;" id="1636" name="Google Shape;1636;p85" title="eighteen tenths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7493850" y="30584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9}{10}&quot;&gt;&lt;mfrac&gt;&lt;mn&gt;19&lt;/mn&gt;&lt;mn&gt;10&lt;/mn&gt;&lt;/mfrac&gt;&lt;/math&gt;" id="1637" name="Google Shape;1637;p85" title="nineteen tenths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7874425" y="30473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2}{10}&quot;&gt;&lt;mfrac&gt;&lt;mn&gt;12&lt;/mn&gt;&lt;mn&gt;10&lt;/mn&gt;&lt;/mfrac&gt;&lt;/math&gt;" id="1638" name="Google Shape;1638;p85" title="twelve tenths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5322163" y="3058400"/>
            <a:ext cx="247650" cy="438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2" name="Shape 1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3" name="Google Shape;1643;p86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Tenths can have their own positions on a number line</a:t>
            </a:r>
            <a:endParaRPr/>
          </a:p>
        </p:txBody>
      </p:sp>
      <p:sp>
        <p:nvSpPr>
          <p:cNvPr id="1644" name="Google Shape;1644;p86"/>
          <p:cNvSpPr txBox="1"/>
          <p:nvPr/>
        </p:nvSpPr>
        <p:spPr>
          <a:xfrm>
            <a:off x="324000" y="715300"/>
            <a:ext cx="7556100" cy="1302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2) Choose two of your own consecutive numbers. Place them on the number line and write each interval as a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fraction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and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decimal number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/>
          </a:p>
        </p:txBody>
      </p:sp>
      <p:grpSp>
        <p:nvGrpSpPr>
          <p:cNvPr id="1645" name="Google Shape;1645;p86"/>
          <p:cNvGrpSpPr/>
          <p:nvPr/>
        </p:nvGrpSpPr>
        <p:grpSpPr>
          <a:xfrm>
            <a:off x="2449509" y="2661392"/>
            <a:ext cx="4005438" cy="515547"/>
            <a:chOff x="1884254" y="2726923"/>
            <a:chExt cx="3797703" cy="375900"/>
          </a:xfrm>
        </p:grpSpPr>
        <p:grpSp>
          <p:nvGrpSpPr>
            <p:cNvPr id="1646" name="Google Shape;1646;p86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647" name="Google Shape;1647;p86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48" name="Google Shape;1648;p86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49" name="Google Shape;1649;p86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50" name="Google Shape;1650;p86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51" name="Google Shape;1651;p86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52" name="Google Shape;1652;p86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53" name="Google Shape;1653;p86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54" name="Google Shape;1654;p86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55" name="Google Shape;1655;p86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56" name="Google Shape;1656;p86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57" name="Google Shape;1657;p86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658" name="Google Shape;1658;p86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2" name="Shape 16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3" name="Google Shape;1663;p87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Tenths can have their own positions on a number line</a:t>
            </a:r>
            <a:endParaRPr/>
          </a:p>
        </p:txBody>
      </p:sp>
      <p:sp>
        <p:nvSpPr>
          <p:cNvPr id="1664" name="Google Shape;1664;p87"/>
          <p:cNvSpPr txBox="1"/>
          <p:nvPr/>
        </p:nvSpPr>
        <p:spPr>
          <a:xfrm>
            <a:off x="324000" y="659625"/>
            <a:ext cx="8265600" cy="91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1)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Fill in the boxes as tenths using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decimal numbers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or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fractions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21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665" name="Google Shape;1665;p87"/>
          <p:cNvGrpSpPr/>
          <p:nvPr/>
        </p:nvGrpSpPr>
        <p:grpSpPr>
          <a:xfrm>
            <a:off x="644984" y="2238692"/>
            <a:ext cx="4005438" cy="515547"/>
            <a:chOff x="1884254" y="2726923"/>
            <a:chExt cx="3797703" cy="375900"/>
          </a:xfrm>
        </p:grpSpPr>
        <p:grpSp>
          <p:nvGrpSpPr>
            <p:cNvPr id="1666" name="Google Shape;1666;p87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667" name="Google Shape;1667;p87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68" name="Google Shape;1668;p87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69" name="Google Shape;1669;p87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70" name="Google Shape;1670;p87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71" name="Google Shape;1671;p87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72" name="Google Shape;1672;p87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73" name="Google Shape;1673;p87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74" name="Google Shape;1674;p87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75" name="Google Shape;1675;p87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76" name="Google Shape;1676;p87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677" name="Google Shape;1677;p87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678" name="Google Shape;1678;p87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679" name="Google Shape;1679;p87"/>
          <p:cNvGrpSpPr/>
          <p:nvPr/>
        </p:nvGrpSpPr>
        <p:grpSpPr>
          <a:xfrm>
            <a:off x="4650444" y="2232637"/>
            <a:ext cx="3599689" cy="543815"/>
            <a:chOff x="836808" y="1363798"/>
            <a:chExt cx="3848700" cy="375900"/>
          </a:xfrm>
        </p:grpSpPr>
        <p:cxnSp>
          <p:nvCxnSpPr>
            <p:cNvPr id="1680" name="Google Shape;1680;p87"/>
            <p:cNvCxnSpPr/>
            <p:nvPr/>
          </p:nvCxnSpPr>
          <p:spPr>
            <a:xfrm>
              <a:off x="836808" y="1531493"/>
              <a:ext cx="3848700" cy="186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1" name="Google Shape;1681;p87"/>
            <p:cNvCxnSpPr/>
            <p:nvPr/>
          </p:nvCxnSpPr>
          <p:spPr>
            <a:xfrm>
              <a:off x="1233492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2" name="Google Shape;1682;p87"/>
            <p:cNvCxnSpPr/>
            <p:nvPr/>
          </p:nvCxnSpPr>
          <p:spPr>
            <a:xfrm>
              <a:off x="1625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3" name="Google Shape;1683;p87"/>
            <p:cNvCxnSpPr/>
            <p:nvPr/>
          </p:nvCxnSpPr>
          <p:spPr>
            <a:xfrm>
              <a:off x="2006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4" name="Google Shape;1684;p87"/>
            <p:cNvCxnSpPr/>
            <p:nvPr/>
          </p:nvCxnSpPr>
          <p:spPr>
            <a:xfrm>
              <a:off x="2387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5" name="Google Shape;1685;p87"/>
            <p:cNvCxnSpPr/>
            <p:nvPr/>
          </p:nvCxnSpPr>
          <p:spPr>
            <a:xfrm>
              <a:off x="2768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6" name="Google Shape;1686;p87"/>
            <p:cNvCxnSpPr/>
            <p:nvPr/>
          </p:nvCxnSpPr>
          <p:spPr>
            <a:xfrm>
              <a:off x="3149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7" name="Google Shape;1687;p87"/>
            <p:cNvCxnSpPr/>
            <p:nvPr/>
          </p:nvCxnSpPr>
          <p:spPr>
            <a:xfrm>
              <a:off x="3530075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8" name="Google Shape;1688;p87"/>
            <p:cNvCxnSpPr/>
            <p:nvPr/>
          </p:nvCxnSpPr>
          <p:spPr>
            <a:xfrm>
              <a:off x="3921658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89" name="Google Shape;1689;p87"/>
            <p:cNvCxnSpPr/>
            <p:nvPr/>
          </p:nvCxnSpPr>
          <p:spPr>
            <a:xfrm>
              <a:off x="4302658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cxnSp>
          <p:nvCxnSpPr>
            <p:cNvPr id="1690" name="Google Shape;1690;p87"/>
            <p:cNvCxnSpPr/>
            <p:nvPr/>
          </p:nvCxnSpPr>
          <p:spPr>
            <a:xfrm>
              <a:off x="4683658" y="1363798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sp>
        <p:nvSpPr>
          <p:cNvPr id="1691" name="Google Shape;1691;p87"/>
          <p:cNvSpPr txBox="1"/>
          <p:nvPr/>
        </p:nvSpPr>
        <p:spPr>
          <a:xfrm>
            <a:off x="1243091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2" name="Google Shape;1692;p87"/>
          <p:cNvSpPr txBox="1"/>
          <p:nvPr/>
        </p:nvSpPr>
        <p:spPr>
          <a:xfrm>
            <a:off x="1637646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3" name="Google Shape;1693;p87"/>
          <p:cNvSpPr txBox="1"/>
          <p:nvPr/>
        </p:nvSpPr>
        <p:spPr>
          <a:xfrm>
            <a:off x="2038467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4" name="Google Shape;1694;p87"/>
          <p:cNvSpPr txBox="1"/>
          <p:nvPr/>
        </p:nvSpPr>
        <p:spPr>
          <a:xfrm>
            <a:off x="2430336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5" name="Google Shape;1695;p87"/>
          <p:cNvSpPr txBox="1"/>
          <p:nvPr/>
        </p:nvSpPr>
        <p:spPr>
          <a:xfrm>
            <a:off x="2846304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6" name="Google Shape;1696;p87"/>
          <p:cNvSpPr txBox="1"/>
          <p:nvPr/>
        </p:nvSpPr>
        <p:spPr>
          <a:xfrm>
            <a:off x="3213839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7" name="Google Shape;1697;p87"/>
          <p:cNvSpPr txBox="1"/>
          <p:nvPr/>
        </p:nvSpPr>
        <p:spPr>
          <a:xfrm>
            <a:off x="3654114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8" name="Google Shape;1698;p87"/>
          <p:cNvSpPr txBox="1"/>
          <p:nvPr/>
        </p:nvSpPr>
        <p:spPr>
          <a:xfrm>
            <a:off x="4499425" y="1926625"/>
            <a:ext cx="3141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99" name="Google Shape;1699;p87"/>
          <p:cNvSpPr txBox="1"/>
          <p:nvPr/>
        </p:nvSpPr>
        <p:spPr>
          <a:xfrm>
            <a:off x="514750" y="19327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0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0" name="Google Shape;1700;p87"/>
          <p:cNvSpPr txBox="1"/>
          <p:nvPr/>
        </p:nvSpPr>
        <p:spPr>
          <a:xfrm>
            <a:off x="5148450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1" name="Google Shape;1701;p87"/>
          <p:cNvSpPr txBox="1"/>
          <p:nvPr/>
        </p:nvSpPr>
        <p:spPr>
          <a:xfrm>
            <a:off x="5520263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2" name="Google Shape;1702;p87"/>
          <p:cNvSpPr txBox="1"/>
          <p:nvPr/>
        </p:nvSpPr>
        <p:spPr>
          <a:xfrm>
            <a:off x="6229338" y="19327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3" name="Google Shape;1703;p87"/>
          <p:cNvSpPr txBox="1"/>
          <p:nvPr/>
        </p:nvSpPr>
        <p:spPr>
          <a:xfrm>
            <a:off x="6583488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4" name="Google Shape;1704;p87"/>
          <p:cNvSpPr txBox="1"/>
          <p:nvPr/>
        </p:nvSpPr>
        <p:spPr>
          <a:xfrm>
            <a:off x="6958388" y="19327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5" name="Google Shape;1705;p87"/>
          <p:cNvSpPr txBox="1"/>
          <p:nvPr/>
        </p:nvSpPr>
        <p:spPr>
          <a:xfrm>
            <a:off x="7332013" y="193270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6" name="Google Shape;1706;p87"/>
          <p:cNvSpPr txBox="1"/>
          <p:nvPr/>
        </p:nvSpPr>
        <p:spPr>
          <a:xfrm>
            <a:off x="7673913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1.9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07" name="Google Shape;1707;p87"/>
          <p:cNvSpPr/>
          <p:nvPr/>
        </p:nvSpPr>
        <p:spPr>
          <a:xfrm>
            <a:off x="514750" y="28135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8" name="Google Shape;1708;p87"/>
          <p:cNvSpPr/>
          <p:nvPr/>
        </p:nvSpPr>
        <p:spPr>
          <a:xfrm>
            <a:off x="2120350" y="28135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9" name="Google Shape;1709;p87"/>
          <p:cNvSpPr/>
          <p:nvPr/>
        </p:nvSpPr>
        <p:spPr>
          <a:xfrm>
            <a:off x="4037350" y="1940700"/>
            <a:ext cx="482700" cy="3060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0" name="Google Shape;1710;p87"/>
          <p:cNvSpPr/>
          <p:nvPr/>
        </p:nvSpPr>
        <p:spPr>
          <a:xfrm>
            <a:off x="4864475" y="28135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1" name="Google Shape;1711;p87"/>
          <p:cNvSpPr/>
          <p:nvPr/>
        </p:nvSpPr>
        <p:spPr>
          <a:xfrm>
            <a:off x="5605400" y="28135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2" name="Google Shape;1712;p87"/>
          <p:cNvSpPr/>
          <p:nvPr/>
        </p:nvSpPr>
        <p:spPr>
          <a:xfrm>
            <a:off x="6334950" y="28135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3" name="Google Shape;1713;p87"/>
          <p:cNvSpPr/>
          <p:nvPr/>
        </p:nvSpPr>
        <p:spPr>
          <a:xfrm>
            <a:off x="8131025" y="2813500"/>
            <a:ext cx="284100" cy="5439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714" name="Google Shape;1714;p87" title="one tenth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10338" y="28660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}{10}&quot;&gt;&lt;mfrac&gt;&lt;mn&gt;2&lt;/mn&gt;&lt;mn&gt;10&lt;/mn&gt;&lt;/mfrac&gt;&lt;/math&gt;" id="1715" name="Google Shape;1715;p87" title="two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77100" y="286598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3}{10}&quot;&gt;&lt;mfrac&gt;&lt;mn&gt;3&lt;/mn&gt;&lt;mn&gt;10&lt;/mn&gt;&lt;/mfrac&gt;&lt;/math&gt;" id="1716" name="Google Shape;1716;p87" title="three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13150" y="286598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5}{10}&quot;&gt;&lt;mfrac&gt;&lt;mn&gt;5&lt;/mn&gt;&lt;mn&gt;10&lt;/mn&gt;&lt;/mfrac&gt;&lt;/math&gt;" id="1717" name="Google Shape;1717;p87" title="five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15650" y="2870763"/>
            <a:ext cx="2381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6}{10}&quot;&gt;&lt;mfrac&gt;&lt;mn&gt;6&lt;/mn&gt;&lt;mn&gt;10&lt;/mn&gt;&lt;/mfrac&gt;&lt;/math&gt;" id="1718" name="Google Shape;1718;p87" title="six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924063" y="28660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7}{10}&quot;&gt;&lt;mfrac&gt;&lt;mn&gt;7&lt;/mn&gt;&lt;mn&gt;10&lt;/mn&gt;&lt;/mfrac&gt;&lt;/math&gt;" id="1719" name="Google Shape;1719;p87" title="seven tenths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313975" y="2861238"/>
            <a:ext cx="257175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}{10}&quot;&gt;&lt;mfrac&gt;&lt;mn&gt;8&lt;/mn&gt;&lt;mn&gt;10&lt;/mn&gt;&lt;/mfrac&gt;&lt;/math&gt;" id="1720" name="Google Shape;1720;p87" title="eight tenths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757025" y="28660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}{10}&quot;&gt;&lt;mfrac&gt;&lt;mn&gt;9&lt;/mn&gt;&lt;mn&gt;10&lt;/mn&gt;&lt;/mfrac&gt;&lt;/math&gt;" id="1721" name="Google Shape;1721;p87" title="nine tenths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123713" y="286598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0}{10}&quot;&gt;&lt;mfrac&gt;&lt;mn&gt;10&lt;/mn&gt;&lt;mn&gt;10&lt;/mn&gt;&lt;/mfrac&gt;&lt;/math&gt;" id="1722" name="Google Shape;1722;p87" title="ten tenths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485025" y="2865988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723" name="Google Shape;1723;p87"/>
          <p:cNvSpPr/>
          <p:nvPr/>
        </p:nvSpPr>
        <p:spPr>
          <a:xfrm>
            <a:off x="806575" y="1940725"/>
            <a:ext cx="482700" cy="3060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\frac{14}{10}&quot;&gt;&lt;mfrac&gt;&lt;mn&gt;14&lt;/mn&gt;&lt;mn&gt;10&lt;/mn&gt;&lt;/mfrac&gt;&lt;/math&gt;" id="1724" name="Google Shape;1724;p87" title="fourteen tenths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5983638" y="2867563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6}{10}&quot;&gt;&lt;mfrac&gt;&lt;mn&gt;16&lt;/mn&gt;&lt;mn&gt;10&lt;/mn&gt;&lt;/mfrac&gt;&lt;/math&gt;" id="1725" name="Google Shape;1725;p87" title="sixteen tenths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6714363" y="28771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7}{10}&quot;&gt;&lt;mfrac&gt;&lt;mn&gt;17&lt;/mn&gt;&lt;mn&gt;10&lt;/mn&gt;&lt;/mfrac&gt;&lt;/math&gt;" id="1726" name="Google Shape;1726;p87" title="seventeen tenths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7057325" y="2867575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8}{10}&quot;&gt;&lt;mfrac&gt;&lt;mn&gt;18&lt;/mn&gt;&lt;mn&gt;10&lt;/mn&gt;&lt;/mfrac&gt;&lt;/math&gt;" id="1727" name="Google Shape;1727;p87" title="eighteen tenths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7424850" y="28771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9}{10}&quot;&gt;&lt;mfrac&gt;&lt;mn&gt;19&lt;/mn&gt;&lt;mn&gt;10&lt;/mn&gt;&lt;/mfrac&gt;&lt;/math&gt;" id="1728" name="Google Shape;1728;p87" title="nineteen tenths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7805425" y="2866000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729" name="Google Shape;1729;p87"/>
          <p:cNvSpPr/>
          <p:nvPr/>
        </p:nvSpPr>
        <p:spPr>
          <a:xfrm>
            <a:off x="4791198" y="1940725"/>
            <a:ext cx="413100" cy="3060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0" name="Google Shape;1730;p87"/>
          <p:cNvSpPr/>
          <p:nvPr/>
        </p:nvSpPr>
        <p:spPr>
          <a:xfrm>
            <a:off x="5874800" y="1940700"/>
            <a:ext cx="413100" cy="3060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1" name="Google Shape;1731;p87"/>
          <p:cNvSpPr/>
          <p:nvPr/>
        </p:nvSpPr>
        <p:spPr>
          <a:xfrm>
            <a:off x="8025875" y="1932700"/>
            <a:ext cx="413100" cy="3060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\frac{0}{10}&quot;&gt;&lt;mfrac&gt;&lt;mn&gt;0&lt;/mn&gt;&lt;mn&gt;10&lt;/mn&gt;&lt;/mfrac&gt;&lt;/math&gt;" id="1732" name="Google Shape;1732;p87" title="0 over 10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543600" y="2877100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733" name="Google Shape;1733;p87"/>
          <p:cNvSpPr txBox="1"/>
          <p:nvPr/>
        </p:nvSpPr>
        <p:spPr>
          <a:xfrm>
            <a:off x="844966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BeeZee"/>
                <a:ea typeface="ABeeZee"/>
                <a:cs typeface="ABeeZee"/>
                <a:sym typeface="ABeeZee"/>
              </a:rPr>
              <a:t>0.1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34" name="Google Shape;1734;p87"/>
          <p:cNvSpPr txBox="1"/>
          <p:nvPr/>
        </p:nvSpPr>
        <p:spPr>
          <a:xfrm>
            <a:off x="4069291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BeeZee"/>
                <a:ea typeface="ABeeZee"/>
                <a:cs typeface="ABeeZee"/>
                <a:sym typeface="ABeeZee"/>
              </a:rPr>
              <a:t>0.9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35" name="Google Shape;1735;p87"/>
          <p:cNvSpPr txBox="1"/>
          <p:nvPr/>
        </p:nvSpPr>
        <p:spPr>
          <a:xfrm>
            <a:off x="4794791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BeeZee"/>
                <a:ea typeface="ABeeZee"/>
                <a:cs typeface="ABeeZee"/>
                <a:sym typeface="ABeeZee"/>
              </a:rPr>
              <a:t>1.1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36" name="Google Shape;1736;p87"/>
          <p:cNvSpPr txBox="1"/>
          <p:nvPr/>
        </p:nvSpPr>
        <p:spPr>
          <a:xfrm>
            <a:off x="5853464" y="192662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BeeZee"/>
                <a:ea typeface="ABeeZee"/>
                <a:cs typeface="ABeeZee"/>
                <a:sym typeface="ABeeZee"/>
              </a:rPr>
              <a:t>1.4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1737" name="Google Shape;1737;p87"/>
          <p:cNvSpPr txBox="1"/>
          <p:nvPr/>
        </p:nvSpPr>
        <p:spPr>
          <a:xfrm>
            <a:off x="8018541" y="1926613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ABeeZee"/>
                <a:ea typeface="ABeeZee"/>
                <a:cs typeface="ABeeZee"/>
                <a:sym typeface="ABeeZee"/>
              </a:rPr>
              <a:t>2</a:t>
            </a:r>
            <a:r>
              <a:rPr lang="en-GB">
                <a:latin typeface="ABeeZee"/>
                <a:ea typeface="ABeeZee"/>
                <a:cs typeface="ABeeZee"/>
                <a:sym typeface="ABeeZee"/>
              </a:rPr>
              <a:t>.0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4}{10}&quot;&gt;&lt;mfrac&gt;&lt;mn&gt;4&lt;/mn&gt;&lt;mn&gt;10&lt;/mn&gt;&lt;/mfrac&gt;&lt;/math&gt;" id="1738" name="Google Shape;1738;p87" title="four tenths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2109625" y="2856850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2}{10}&quot;&gt;&lt;mfrac&gt;&lt;mn&gt;12&lt;/mn&gt;&lt;mn&gt;10&lt;/mn&gt;&lt;/mfrac&gt;&lt;/math&gt;" id="1739" name="Google Shape;1739;p87" title="twelve tenths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5253150" y="28771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1}{10}&quot;&gt;&lt;mfrac&gt;&lt;mn&gt;11&lt;/mn&gt;&lt;mn&gt;10&lt;/mn&gt;&lt;/mfrac&gt;&lt;/math&gt;" id="1740" name="Google Shape;1740;p87" title="eleven tenths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4869075" y="28660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3}{10}&quot;&gt;&lt;mfrac&gt;&lt;mn&gt;13&lt;/mn&gt;&lt;mn&gt;10&lt;/mn&gt;&lt;/mfrac&gt;&lt;/math&gt;" id="1741" name="Google Shape;1741;p87" title="thirteen tenths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5618400" y="28660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15}{10}&quot;&gt;&lt;mfrac&gt;&lt;mn&gt;15&lt;/mn&gt;&lt;mn&gt;10&lt;/mn&gt;&lt;/mfrac&gt;&lt;/math&gt;" id="1742" name="Google Shape;1742;p87" title="fifteen tenths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6358525" y="2870750"/>
            <a:ext cx="2381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0}{10}&quot;&gt;&lt;mfrac&gt;&lt;mn&gt;20&lt;/mn&gt;&lt;mn&gt;10&lt;/mn&gt;&lt;/mfrac&gt;&lt;/math&gt;" id="1743" name="Google Shape;1743;p87" title="20 over 10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8135325" y="2865988"/>
            <a:ext cx="247650" cy="438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7" name="Shape 1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8" name="Google Shape;1748;p88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Tenths can have their own positions on a number line</a:t>
            </a:r>
            <a:endParaRPr/>
          </a:p>
        </p:txBody>
      </p:sp>
      <p:sp>
        <p:nvSpPr>
          <p:cNvPr id="1749" name="Google Shape;1749;p88"/>
          <p:cNvSpPr txBox="1"/>
          <p:nvPr/>
        </p:nvSpPr>
        <p:spPr>
          <a:xfrm>
            <a:off x="324000" y="731225"/>
            <a:ext cx="7556100" cy="169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2) Choose two of your own consecutive numbers. Place them on the number line and write each interval as a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fraction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and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decimal number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You might have tried…</a:t>
            </a:r>
            <a:endParaRPr sz="2200">
              <a:solidFill>
                <a:schemeClr val="dk1"/>
              </a:solidFill>
              <a:latin typeface="Kalam"/>
              <a:ea typeface="Kalam"/>
              <a:cs typeface="Kalam"/>
              <a:sym typeface="Kalam"/>
            </a:endParaRPr>
          </a:p>
        </p:txBody>
      </p:sp>
      <p:grpSp>
        <p:nvGrpSpPr>
          <p:cNvPr id="1750" name="Google Shape;1750;p88"/>
          <p:cNvGrpSpPr/>
          <p:nvPr/>
        </p:nvGrpSpPr>
        <p:grpSpPr>
          <a:xfrm>
            <a:off x="2413059" y="3279242"/>
            <a:ext cx="4005438" cy="515547"/>
            <a:chOff x="1884254" y="2726923"/>
            <a:chExt cx="3797703" cy="375900"/>
          </a:xfrm>
        </p:grpSpPr>
        <p:grpSp>
          <p:nvGrpSpPr>
            <p:cNvPr id="1751" name="Google Shape;1751;p88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752" name="Google Shape;1752;p88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753" name="Google Shape;1753;p88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754" name="Google Shape;1754;p88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755" name="Google Shape;1755;p88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756" name="Google Shape;1756;p88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757" name="Google Shape;1757;p88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758" name="Google Shape;1758;p88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759" name="Google Shape;1759;p88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760" name="Google Shape;1760;p88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761" name="Google Shape;1761;p88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762" name="Google Shape;1762;p88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763" name="Google Shape;1763;p88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pic>
        <p:nvPicPr>
          <p:cNvPr descr="&lt;math xmlns=&quot;http://www.w3.org/1998/Math/MathML&quot; display=&quot;block&quot; data-is-equatio=&quot;1&quot; data-latex=&quot;\frac{80}{10}&quot;&gt;&lt;mfrac&gt;&lt;mn&gt;80&lt;/mn&gt;&lt;mn&gt;10&lt;/mn&gt;&lt;/mfrac&gt;&lt;/math&gt;" id="1764" name="Google Shape;1764;p88" title="80 over 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66225" y="38603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1}{10}&quot;&gt;&lt;mfrac&gt;&lt;mn&gt;81&lt;/mn&gt;&lt;mn&gt;10&lt;/mn&gt;&lt;/mfrac&gt;&lt;/math&gt;" id="1765" name="Google Shape;1765;p88" title="81 over 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66450" y="38603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2}{10}&quot;&gt;&lt;mfrac&gt;&lt;mn&gt;82&lt;/mn&gt;&lt;mn&gt;10&lt;/mn&gt;&lt;/mfrac&gt;&lt;/math&gt;" id="1766" name="Google Shape;1766;p88" title="82 over 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66675" y="38603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3}{10}&quot;&gt;&lt;mfrac&gt;&lt;mn&gt;83&lt;/mn&gt;&lt;mn&gt;10&lt;/mn&gt;&lt;/mfrac&gt;&lt;/math&gt;" id="1767" name="Google Shape;1767;p88" title="83 over 1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466888" y="3860363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4}{10}&quot;&gt;&lt;mfrac&gt;&lt;mn&gt;84&lt;/mn&gt;&lt;mn&gt;10&lt;/mn&gt;&lt;/mfrac&gt;&lt;/math&gt;" id="1768" name="Google Shape;1768;p88" title="84 over 1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872538" y="3850850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5}{10}&quot;&gt;&lt;mfrac&gt;&lt;mn&gt;85&lt;/mn&gt;&lt;mn&gt;10&lt;/mn&gt;&lt;/mfrac&gt;&lt;/math&gt;" id="1769" name="Google Shape;1769;p88" title="85 over 1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283188" y="3865138"/>
            <a:ext cx="238125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6}{10}&quot;&gt;&lt;mfrac&gt;&lt;mn&gt;86&lt;/mn&gt;&lt;mn&gt;10&lt;/mn&gt;&lt;/mfrac&gt;&lt;/math&gt;" id="1770" name="Google Shape;1770;p88" title="86 over 10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672550" y="3860388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7}{10}&quot;&gt;&lt;mfrac&gt;&lt;mn&gt;87&lt;/mn&gt;&lt;mn&gt;10&lt;/mn&gt;&lt;/mfrac&gt;&lt;/math&gt;" id="1771" name="Google Shape;1771;p88" title="87 over 1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070288" y="3850850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8}{10}&quot;&gt;&lt;mfrac&gt;&lt;mn&gt;88&lt;/mn&gt;&lt;mn&gt;10&lt;/mn&gt;&lt;/mfrac&gt;&lt;/math&gt;" id="1772" name="Google Shape;1772;p88" title="88 over 10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5492538" y="38604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9}{10}&quot;&gt;&lt;mfrac&gt;&lt;mn&gt;89&lt;/mn&gt;&lt;mn&gt;10&lt;/mn&gt;&lt;/mfrac&gt;&lt;/math&gt;" id="1773" name="Google Shape;1773;p88" title="89 over 10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5912738" y="3860375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90}{10}&quot;&gt;&lt;mfrac&gt;&lt;mn&gt;90&lt;/mn&gt;&lt;mn&gt;10&lt;/mn&gt;&lt;/mfrac&gt;&lt;/math&gt;" id="1774" name="Google Shape;1774;p88" title="90 over 10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6332950" y="3860375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775" name="Google Shape;1775;p88"/>
          <p:cNvSpPr txBox="1"/>
          <p:nvPr/>
        </p:nvSpPr>
        <p:spPr>
          <a:xfrm>
            <a:off x="2266222" y="2907675"/>
            <a:ext cx="3141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76" name="Google Shape;1776;p88"/>
          <p:cNvSpPr txBox="1"/>
          <p:nvPr/>
        </p:nvSpPr>
        <p:spPr>
          <a:xfrm>
            <a:off x="2545826" y="2899550"/>
            <a:ext cx="4188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8.1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77" name="Google Shape;1777;p88"/>
          <p:cNvSpPr txBox="1"/>
          <p:nvPr/>
        </p:nvSpPr>
        <p:spPr>
          <a:xfrm>
            <a:off x="2981100" y="289955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8.2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78" name="Google Shape;1778;p88"/>
          <p:cNvSpPr txBox="1"/>
          <p:nvPr/>
        </p:nvSpPr>
        <p:spPr>
          <a:xfrm>
            <a:off x="3349375" y="289955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8.3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79" name="Google Shape;1779;p88"/>
          <p:cNvSpPr txBox="1"/>
          <p:nvPr/>
        </p:nvSpPr>
        <p:spPr>
          <a:xfrm>
            <a:off x="3769850" y="289955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8.4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80" name="Google Shape;1780;p88"/>
          <p:cNvSpPr txBox="1"/>
          <p:nvPr/>
        </p:nvSpPr>
        <p:spPr>
          <a:xfrm>
            <a:off x="4160912" y="289955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8.5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81" name="Google Shape;1781;p88"/>
          <p:cNvSpPr txBox="1"/>
          <p:nvPr/>
        </p:nvSpPr>
        <p:spPr>
          <a:xfrm>
            <a:off x="4558612" y="289955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8.6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82" name="Google Shape;1782;p88"/>
          <p:cNvSpPr txBox="1"/>
          <p:nvPr/>
        </p:nvSpPr>
        <p:spPr>
          <a:xfrm>
            <a:off x="4972425" y="289955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8.7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83" name="Google Shape;1783;p88"/>
          <p:cNvSpPr txBox="1"/>
          <p:nvPr/>
        </p:nvSpPr>
        <p:spPr>
          <a:xfrm>
            <a:off x="5375025" y="2907650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8.8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84" name="Google Shape;1784;p88"/>
          <p:cNvSpPr txBox="1"/>
          <p:nvPr/>
        </p:nvSpPr>
        <p:spPr>
          <a:xfrm>
            <a:off x="5783950" y="2916975"/>
            <a:ext cx="4827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8.9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85" name="Google Shape;1785;p88"/>
          <p:cNvSpPr txBox="1"/>
          <p:nvPr/>
        </p:nvSpPr>
        <p:spPr>
          <a:xfrm>
            <a:off x="6266650" y="2916975"/>
            <a:ext cx="3141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Lexend"/>
                <a:ea typeface="Lexend"/>
                <a:cs typeface="Lexend"/>
                <a:sym typeface="Lexend"/>
              </a:rPr>
              <a:t>9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9" name="Shape 1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0" name="Google Shape;1790;p89"/>
          <p:cNvSpPr txBox="1"/>
          <p:nvPr>
            <p:ph type="title"/>
          </p:nvPr>
        </p:nvSpPr>
        <p:spPr>
          <a:xfrm>
            <a:off x="1224600" y="1787025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Tenths can label parts of a whole divided into ten equal parts</a:t>
            </a:r>
            <a:endParaRPr/>
          </a:p>
        </p:txBody>
      </p:sp>
      <p:sp>
        <p:nvSpPr>
          <p:cNvPr id="1791" name="Google Shape;1791;p89"/>
          <p:cNvSpPr txBox="1"/>
          <p:nvPr>
            <p:ph idx="2" type="title"/>
          </p:nvPr>
        </p:nvSpPr>
        <p:spPr>
          <a:xfrm>
            <a:off x="1224000" y="2830775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Tenths can have their own positions on a number line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2" name="Google Shape;1792;p89"/>
          <p:cNvSpPr txBox="1"/>
          <p:nvPr>
            <p:ph idx="3" type="title"/>
          </p:nvPr>
        </p:nvSpPr>
        <p:spPr>
          <a:xfrm>
            <a:off x="1224000" y="3758277"/>
            <a:ext cx="6850800" cy="36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-GB"/>
              <a:t>How to record tenths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93" name="Google Shape;1793;p89"/>
          <p:cNvSpPr txBox="1"/>
          <p:nvPr>
            <p:ph idx="4" type="title"/>
          </p:nvPr>
        </p:nvSpPr>
        <p:spPr>
          <a:xfrm>
            <a:off x="324000" y="657600"/>
            <a:ext cx="5741400" cy="615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Describe and write decimal numbers with tenths in different ways</a:t>
            </a:r>
            <a:endParaRPr/>
          </a:p>
        </p:txBody>
      </p:sp>
      <p:pic>
        <p:nvPicPr>
          <p:cNvPr id="1794" name="Google Shape;1794;p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000" y="3697200"/>
            <a:ext cx="450575" cy="44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8" name="Shape 1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9" name="Google Shape;1799;p90"/>
          <p:cNvPicPr preferRelativeResize="0"/>
          <p:nvPr/>
        </p:nvPicPr>
        <p:blipFill rotWithShape="1">
          <a:blip r:embed="rId3">
            <a:alphaModFix/>
          </a:blip>
          <a:srcRect b="43690" l="0" r="57905" t="0"/>
          <a:stretch/>
        </p:blipFill>
        <p:spPr>
          <a:xfrm>
            <a:off x="5103925" y="810000"/>
            <a:ext cx="2837852" cy="1921450"/>
          </a:xfrm>
          <a:prstGeom prst="rect">
            <a:avLst/>
          </a:prstGeom>
          <a:noFill/>
          <a:ln>
            <a:noFill/>
          </a:ln>
        </p:spPr>
      </p:pic>
      <p:sp>
        <p:nvSpPr>
          <p:cNvPr id="1800" name="Google Shape;1800;p90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-GB" sz="1800"/>
              <a:t>How to record </a:t>
            </a:r>
            <a:r>
              <a:rPr lang="en-GB" sz="1800"/>
              <a:t>tenths</a:t>
            </a:r>
            <a:endParaRPr/>
          </a:p>
        </p:txBody>
      </p:sp>
      <p:grpSp>
        <p:nvGrpSpPr>
          <p:cNvPr id="1801" name="Google Shape;1801;p90"/>
          <p:cNvGrpSpPr/>
          <p:nvPr/>
        </p:nvGrpSpPr>
        <p:grpSpPr>
          <a:xfrm>
            <a:off x="1944282" y="2635134"/>
            <a:ext cx="5339728" cy="1541803"/>
            <a:chOff x="1631464" y="2726923"/>
            <a:chExt cx="4502300" cy="917904"/>
          </a:xfrm>
        </p:grpSpPr>
        <p:grpSp>
          <p:nvGrpSpPr>
            <p:cNvPr id="1802" name="Google Shape;1802;p90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803" name="Google Shape;1803;p90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04" name="Google Shape;1804;p90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05" name="Google Shape;1805;p90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06" name="Google Shape;1806;p90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07" name="Google Shape;1807;p90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08" name="Google Shape;1808;p90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09" name="Google Shape;1809;p90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10" name="Google Shape;1810;p90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11" name="Google Shape;1811;p90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12" name="Google Shape;1812;p90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13" name="Google Shape;1813;p90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814" name="Google Shape;1814;p90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815" name="Google Shape;1815;p90"/>
            <p:cNvSpPr txBox="1"/>
            <p:nvPr/>
          </p:nvSpPr>
          <p:spPr>
            <a:xfrm>
              <a:off x="1631464" y="3173827"/>
              <a:ext cx="664800" cy="47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16" name="Google Shape;1816;p90"/>
            <p:cNvSpPr txBox="1"/>
            <p:nvPr/>
          </p:nvSpPr>
          <p:spPr>
            <a:xfrm>
              <a:off x="5468964" y="3173829"/>
              <a:ext cx="664800" cy="231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817" name="Google Shape;1817;p90"/>
          <p:cNvSpPr txBox="1"/>
          <p:nvPr/>
        </p:nvSpPr>
        <p:spPr>
          <a:xfrm>
            <a:off x="6496724" y="3369550"/>
            <a:ext cx="667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341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18" name="Google Shape;1818;p90"/>
          <p:cNvSpPr txBox="1"/>
          <p:nvPr/>
        </p:nvSpPr>
        <p:spPr>
          <a:xfrm>
            <a:off x="1882575" y="3369550"/>
            <a:ext cx="667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34</a:t>
            </a: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0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819" name="Google Shape;1819;p9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459212" y="2526688"/>
            <a:ext cx="777201" cy="842856"/>
          </a:xfrm>
          <a:prstGeom prst="rect">
            <a:avLst/>
          </a:prstGeom>
          <a:noFill/>
          <a:ln>
            <a:noFill/>
          </a:ln>
        </p:spPr>
      </p:pic>
      <p:sp>
        <p:nvSpPr>
          <p:cNvPr id="1820" name="Google Shape;1820;p90"/>
          <p:cNvSpPr txBox="1"/>
          <p:nvPr/>
        </p:nvSpPr>
        <p:spPr>
          <a:xfrm>
            <a:off x="5071250" y="867000"/>
            <a:ext cx="26676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Can the distance between two consecutive numbers always be divided into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?</a:t>
            </a:r>
            <a:endParaRPr/>
          </a:p>
        </p:txBody>
      </p:sp>
      <p:pic>
        <p:nvPicPr>
          <p:cNvPr id="1821" name="Google Shape;1821;p9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flipH="1">
            <a:off x="571409" y="2330525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2" name="Google Shape;1822;p90"/>
          <p:cNvPicPr preferRelativeResize="0"/>
          <p:nvPr/>
        </p:nvPicPr>
        <p:blipFill rotWithShape="1">
          <a:blip r:embed="rId3">
            <a:alphaModFix/>
          </a:blip>
          <a:srcRect b="43690" l="0" r="57905" t="0"/>
          <a:stretch/>
        </p:blipFill>
        <p:spPr>
          <a:xfrm flipH="1">
            <a:off x="379549" y="810000"/>
            <a:ext cx="1971901" cy="1401326"/>
          </a:xfrm>
          <a:prstGeom prst="rect">
            <a:avLst/>
          </a:prstGeom>
          <a:noFill/>
          <a:ln>
            <a:noFill/>
          </a:ln>
        </p:spPr>
      </p:pic>
      <p:sp>
        <p:nvSpPr>
          <p:cNvPr id="1823" name="Google Shape;1823;p90"/>
          <p:cNvSpPr txBox="1"/>
          <p:nvPr/>
        </p:nvSpPr>
        <p:spPr>
          <a:xfrm>
            <a:off x="504350" y="901175"/>
            <a:ext cx="1917600" cy="101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How would I write the next interval?</a:t>
            </a:r>
            <a:endParaRPr/>
          </a:p>
        </p:txBody>
      </p:sp>
      <p:cxnSp>
        <p:nvCxnSpPr>
          <p:cNvPr id="1824" name="Google Shape;1824;p90"/>
          <p:cNvCxnSpPr/>
          <p:nvPr/>
        </p:nvCxnSpPr>
        <p:spPr>
          <a:xfrm rot="10800000">
            <a:off x="2645825" y="3369675"/>
            <a:ext cx="6900" cy="558000"/>
          </a:xfrm>
          <a:prstGeom prst="straightConnector1">
            <a:avLst/>
          </a:prstGeom>
          <a:noFill/>
          <a:ln cap="flat" cmpd="sng" w="38100">
            <a:solidFill>
              <a:srgbClr val="374CF1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1825" name="Google Shape;1825;p90"/>
          <p:cNvSpPr txBox="1"/>
          <p:nvPr/>
        </p:nvSpPr>
        <p:spPr>
          <a:xfrm>
            <a:off x="5304788" y="977800"/>
            <a:ext cx="22005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We have three hundred and forty and one additional </a:t>
            </a:r>
            <a:r>
              <a:rPr b="1"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/>
          </a:p>
        </p:txBody>
      </p:sp>
      <p:sp>
        <p:nvSpPr>
          <p:cNvPr id="1826" name="Google Shape;1826;p90"/>
          <p:cNvSpPr txBox="1"/>
          <p:nvPr/>
        </p:nvSpPr>
        <p:spPr>
          <a:xfrm>
            <a:off x="2315675" y="3927675"/>
            <a:ext cx="777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340.1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1}{10}&quot;&gt;&lt;mfrac&gt;&lt;mn&gt;1&lt;/mn&gt;&lt;mn&gt;10&lt;/mn&gt;&lt;/mfrac&gt;&lt;/math&gt;" id="1827" name="Google Shape;1827;p90" title="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45325" y="4320000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828" name="Google Shape;1828;p90"/>
          <p:cNvSpPr txBox="1"/>
          <p:nvPr/>
        </p:nvSpPr>
        <p:spPr>
          <a:xfrm>
            <a:off x="2294075" y="4358700"/>
            <a:ext cx="7104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340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2" name="Shape 1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3" name="Google Shape;1833;p91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How to record tenths</a:t>
            </a:r>
            <a:endParaRPr/>
          </a:p>
        </p:txBody>
      </p:sp>
      <p:grpSp>
        <p:nvGrpSpPr>
          <p:cNvPr id="1834" name="Google Shape;1834;p91"/>
          <p:cNvGrpSpPr/>
          <p:nvPr/>
        </p:nvGrpSpPr>
        <p:grpSpPr>
          <a:xfrm>
            <a:off x="1932994" y="928359"/>
            <a:ext cx="5339728" cy="1541803"/>
            <a:chOff x="1631464" y="2726923"/>
            <a:chExt cx="4502300" cy="917904"/>
          </a:xfrm>
        </p:grpSpPr>
        <p:grpSp>
          <p:nvGrpSpPr>
            <p:cNvPr id="1835" name="Google Shape;1835;p91"/>
            <p:cNvGrpSpPr/>
            <p:nvPr/>
          </p:nvGrpSpPr>
          <p:grpSpPr>
            <a:xfrm>
              <a:off x="1884258" y="2726923"/>
              <a:ext cx="3797700" cy="375900"/>
              <a:chOff x="887870" y="1363798"/>
              <a:chExt cx="3797700" cy="375900"/>
            </a:xfrm>
          </p:grpSpPr>
          <p:cxnSp>
            <p:nvCxnSpPr>
              <p:cNvPr id="1836" name="Google Shape;1836;p91"/>
              <p:cNvCxnSpPr/>
              <p:nvPr/>
            </p:nvCxnSpPr>
            <p:spPr>
              <a:xfrm>
                <a:off x="887870" y="1541525"/>
                <a:ext cx="3797700" cy="84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37" name="Google Shape;1837;p91"/>
              <p:cNvCxnSpPr/>
              <p:nvPr/>
            </p:nvCxnSpPr>
            <p:spPr>
              <a:xfrm>
                <a:off x="1233492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38" name="Google Shape;1838;p91"/>
              <p:cNvCxnSpPr/>
              <p:nvPr/>
            </p:nvCxnSpPr>
            <p:spPr>
              <a:xfrm>
                <a:off x="1625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39" name="Google Shape;1839;p91"/>
              <p:cNvCxnSpPr/>
              <p:nvPr/>
            </p:nvCxnSpPr>
            <p:spPr>
              <a:xfrm>
                <a:off x="2006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40" name="Google Shape;1840;p91"/>
              <p:cNvCxnSpPr/>
              <p:nvPr/>
            </p:nvCxnSpPr>
            <p:spPr>
              <a:xfrm>
                <a:off x="2387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41" name="Google Shape;1841;p91"/>
              <p:cNvCxnSpPr/>
              <p:nvPr/>
            </p:nvCxnSpPr>
            <p:spPr>
              <a:xfrm>
                <a:off x="2768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42" name="Google Shape;1842;p91"/>
              <p:cNvCxnSpPr/>
              <p:nvPr/>
            </p:nvCxnSpPr>
            <p:spPr>
              <a:xfrm>
                <a:off x="3149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43" name="Google Shape;1843;p91"/>
              <p:cNvCxnSpPr/>
              <p:nvPr/>
            </p:nvCxnSpPr>
            <p:spPr>
              <a:xfrm>
                <a:off x="3530075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44" name="Google Shape;1844;p91"/>
              <p:cNvCxnSpPr/>
              <p:nvPr/>
            </p:nvCxnSpPr>
            <p:spPr>
              <a:xfrm>
                <a:off x="3921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45" name="Google Shape;1845;p91"/>
              <p:cNvCxnSpPr/>
              <p:nvPr/>
            </p:nvCxnSpPr>
            <p:spPr>
              <a:xfrm>
                <a:off x="4302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  <p:cxnSp>
            <p:nvCxnSpPr>
              <p:cNvPr id="1846" name="Google Shape;1846;p91"/>
              <p:cNvCxnSpPr/>
              <p:nvPr/>
            </p:nvCxnSpPr>
            <p:spPr>
              <a:xfrm>
                <a:off x="4683658" y="1363798"/>
                <a:ext cx="0" cy="375900"/>
              </a:xfrm>
              <a:prstGeom prst="straightConnector1">
                <a:avLst/>
              </a:prstGeom>
              <a:noFill/>
              <a:ln cap="flat" cmpd="sng" w="38100">
                <a:solidFill>
                  <a:srgbClr val="000000"/>
                </a:solidFill>
                <a:prstDash val="solid"/>
                <a:round/>
                <a:headEnd len="med" w="med" type="none"/>
                <a:tailEnd len="med" w="med" type="none"/>
              </a:ln>
            </p:spPr>
          </p:cxnSp>
        </p:grpSp>
        <p:cxnSp>
          <p:nvCxnSpPr>
            <p:cNvPr id="1847" name="Google Shape;1847;p91"/>
            <p:cNvCxnSpPr/>
            <p:nvPr/>
          </p:nvCxnSpPr>
          <p:spPr>
            <a:xfrm>
              <a:off x="1884254" y="2726923"/>
              <a:ext cx="0" cy="375900"/>
            </a:xfrm>
            <a:prstGeom prst="straightConnector1">
              <a:avLst/>
            </a:prstGeom>
            <a:noFill/>
            <a:ln cap="flat" cmpd="sng" w="38100">
              <a:solidFill>
                <a:srgbClr val="000000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sp>
          <p:nvSpPr>
            <p:cNvPr id="1848" name="Google Shape;1848;p91"/>
            <p:cNvSpPr txBox="1"/>
            <p:nvPr/>
          </p:nvSpPr>
          <p:spPr>
            <a:xfrm>
              <a:off x="1631464" y="3173827"/>
              <a:ext cx="664800" cy="471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  <p:sp>
          <p:nvSpPr>
            <p:cNvPr id="1849" name="Google Shape;1849;p91"/>
            <p:cNvSpPr txBox="1"/>
            <p:nvPr/>
          </p:nvSpPr>
          <p:spPr>
            <a:xfrm>
              <a:off x="5468964" y="3173829"/>
              <a:ext cx="664800" cy="2313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sp>
        <p:nvSpPr>
          <p:cNvPr id="1850" name="Google Shape;1850;p91"/>
          <p:cNvSpPr txBox="1"/>
          <p:nvPr/>
        </p:nvSpPr>
        <p:spPr>
          <a:xfrm>
            <a:off x="6485437" y="1662775"/>
            <a:ext cx="667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343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51" name="Google Shape;1851;p91"/>
          <p:cNvSpPr txBox="1"/>
          <p:nvPr/>
        </p:nvSpPr>
        <p:spPr>
          <a:xfrm>
            <a:off x="1871288" y="1662775"/>
            <a:ext cx="6672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Lexend"/>
                <a:ea typeface="Lexend"/>
                <a:cs typeface="Lexend"/>
                <a:sym typeface="Lexend"/>
              </a:rPr>
              <a:t>342</a:t>
            </a:r>
            <a:endParaRPr sz="1800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852" name="Google Shape;1852;p91"/>
          <p:cNvCxnSpPr/>
          <p:nvPr/>
        </p:nvCxnSpPr>
        <p:spPr>
          <a:xfrm rot="10800000">
            <a:off x="2634538" y="1662900"/>
            <a:ext cx="6900" cy="558000"/>
          </a:xfrm>
          <a:prstGeom prst="straightConnector1">
            <a:avLst/>
          </a:prstGeom>
          <a:noFill/>
          <a:ln cap="flat" cmpd="sng" w="38100">
            <a:solidFill>
              <a:srgbClr val="374CF1"/>
            </a:solidFill>
            <a:prstDash val="solid"/>
            <a:round/>
            <a:headEnd len="med" w="med" type="none"/>
            <a:tailEnd len="med" w="med" type="triangle"/>
          </a:ln>
        </p:spPr>
      </p:cxnSp>
      <p:graphicFrame>
        <p:nvGraphicFramePr>
          <p:cNvPr id="1853" name="Google Shape;1853;p91"/>
          <p:cNvGraphicFramePr/>
          <p:nvPr/>
        </p:nvGraphicFramePr>
        <p:xfrm>
          <a:off x="2148750" y="23615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{3447E997-E88B-437F-ABAA-6220837A3B8B}</a:tableStyleId>
              </a:tblPr>
              <a:tblGrid>
                <a:gridCol w="1086350"/>
                <a:gridCol w="1086350"/>
                <a:gridCol w="1086350"/>
                <a:gridCol w="1086350"/>
                <a:gridCol w="1086350"/>
              </a:tblGrid>
              <a:tr h="510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</a:tr>
              <a:tr h="471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854" name="Google Shape;1854;p91"/>
          <p:cNvSpPr txBox="1"/>
          <p:nvPr/>
        </p:nvSpPr>
        <p:spPr>
          <a:xfrm>
            <a:off x="2101675" y="2423175"/>
            <a:ext cx="12315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1,000s</a:t>
            </a:r>
            <a:endParaRPr/>
          </a:p>
        </p:txBody>
      </p:sp>
      <p:sp>
        <p:nvSpPr>
          <p:cNvPr id="1855" name="Google Shape;1855;p91"/>
          <p:cNvSpPr txBox="1"/>
          <p:nvPr/>
        </p:nvSpPr>
        <p:spPr>
          <a:xfrm>
            <a:off x="3235100" y="24231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100s</a:t>
            </a:r>
            <a:endParaRPr/>
          </a:p>
        </p:txBody>
      </p:sp>
      <p:sp>
        <p:nvSpPr>
          <p:cNvPr id="1856" name="Google Shape;1856;p91"/>
          <p:cNvSpPr txBox="1"/>
          <p:nvPr/>
        </p:nvSpPr>
        <p:spPr>
          <a:xfrm>
            <a:off x="4332725" y="24231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10s</a:t>
            </a:r>
            <a:endParaRPr/>
          </a:p>
        </p:txBody>
      </p:sp>
      <p:sp>
        <p:nvSpPr>
          <p:cNvPr id="1857" name="Google Shape;1857;p91"/>
          <p:cNvSpPr txBox="1"/>
          <p:nvPr/>
        </p:nvSpPr>
        <p:spPr>
          <a:xfrm>
            <a:off x="5430350" y="24231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1s</a:t>
            </a:r>
            <a:endParaRPr/>
          </a:p>
        </p:txBody>
      </p:sp>
      <p:sp>
        <p:nvSpPr>
          <p:cNvPr id="1858" name="Google Shape;1858;p91"/>
          <p:cNvSpPr txBox="1"/>
          <p:nvPr/>
        </p:nvSpPr>
        <p:spPr>
          <a:xfrm>
            <a:off x="6527975" y="2454075"/>
            <a:ext cx="1063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endParaRPr sz="1000"/>
          </a:p>
        </p:txBody>
      </p:sp>
      <p:sp>
        <p:nvSpPr>
          <p:cNvPr id="1859" name="Google Shape;1859;p91"/>
          <p:cNvSpPr txBox="1"/>
          <p:nvPr/>
        </p:nvSpPr>
        <p:spPr>
          <a:xfrm>
            <a:off x="3235100" y="29772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3</a:t>
            </a:r>
            <a:endParaRPr/>
          </a:p>
        </p:txBody>
      </p:sp>
      <p:sp>
        <p:nvSpPr>
          <p:cNvPr id="1860" name="Google Shape;1860;p91"/>
          <p:cNvSpPr txBox="1"/>
          <p:nvPr/>
        </p:nvSpPr>
        <p:spPr>
          <a:xfrm>
            <a:off x="4366550" y="29772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4</a:t>
            </a:r>
            <a:endParaRPr/>
          </a:p>
        </p:txBody>
      </p:sp>
      <p:sp>
        <p:nvSpPr>
          <p:cNvPr id="1861" name="Google Shape;1861;p91"/>
          <p:cNvSpPr txBox="1"/>
          <p:nvPr/>
        </p:nvSpPr>
        <p:spPr>
          <a:xfrm>
            <a:off x="5430350" y="29772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2</a:t>
            </a:r>
            <a:endParaRPr/>
          </a:p>
        </p:txBody>
      </p:sp>
      <p:sp>
        <p:nvSpPr>
          <p:cNvPr id="1862" name="Google Shape;1862;p91"/>
          <p:cNvSpPr txBox="1"/>
          <p:nvPr/>
        </p:nvSpPr>
        <p:spPr>
          <a:xfrm>
            <a:off x="6527975" y="29772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1</a:t>
            </a:r>
            <a:endParaRPr/>
          </a:p>
        </p:txBody>
      </p:sp>
      <p:sp>
        <p:nvSpPr>
          <p:cNvPr id="1863" name="Google Shape;1863;p91"/>
          <p:cNvSpPr/>
          <p:nvPr/>
        </p:nvSpPr>
        <p:spPr>
          <a:xfrm>
            <a:off x="2088875" y="2285475"/>
            <a:ext cx="5551500" cy="7227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4" name="Google Shape;1864;p91"/>
          <p:cNvSpPr/>
          <p:nvPr/>
        </p:nvSpPr>
        <p:spPr>
          <a:xfrm>
            <a:off x="6444944" y="3299825"/>
            <a:ext cx="106200" cy="109800"/>
          </a:xfrm>
          <a:prstGeom prst="ellipse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5" name="Google Shape;1865;p91"/>
          <p:cNvSpPr txBox="1"/>
          <p:nvPr/>
        </p:nvSpPr>
        <p:spPr>
          <a:xfrm>
            <a:off x="324000" y="3780000"/>
            <a:ext cx="7188600" cy="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This is three hundred and forty two and one </a:t>
            </a:r>
            <a:r>
              <a:rPr b="1" lang="en-GB" sz="2200">
                <a:latin typeface="Lexend"/>
                <a:ea typeface="Lexend"/>
                <a:cs typeface="Lexend"/>
                <a:sym typeface="Lexend"/>
              </a:rPr>
              <a:t>tenth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. 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66" name="Google Shape;1866;p91"/>
          <p:cNvSpPr txBox="1"/>
          <p:nvPr/>
        </p:nvSpPr>
        <p:spPr>
          <a:xfrm>
            <a:off x="2318277" y="1662775"/>
            <a:ext cx="798300" cy="3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374CF1"/>
                </a:solidFill>
                <a:latin typeface="Lexend"/>
                <a:ea typeface="Lexend"/>
                <a:cs typeface="Lexend"/>
                <a:sym typeface="Lexend"/>
              </a:rPr>
              <a:t>342.1</a:t>
            </a:r>
            <a:endParaRPr sz="1800">
              <a:solidFill>
                <a:srgbClr val="374CF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67" name="Google Shape;1867;p91"/>
          <p:cNvSpPr txBox="1"/>
          <p:nvPr/>
        </p:nvSpPr>
        <p:spPr>
          <a:xfrm>
            <a:off x="331200" y="4239300"/>
            <a:ext cx="797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can also say three hundred and forty two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point one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1" name="Shape 18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2" name="Google Shape;1872;p92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How to record tenths</a:t>
            </a:r>
            <a:endParaRPr/>
          </a:p>
        </p:txBody>
      </p:sp>
      <p:graphicFrame>
        <p:nvGraphicFramePr>
          <p:cNvPr id="1873" name="Google Shape;1873;p92"/>
          <p:cNvGraphicFramePr/>
          <p:nvPr/>
        </p:nvGraphicFramePr>
        <p:xfrm>
          <a:off x="2148750" y="23615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{3447E997-E88B-437F-ABAA-6220837A3B8B}</a:tableStyleId>
              </a:tblPr>
              <a:tblGrid>
                <a:gridCol w="1086350"/>
                <a:gridCol w="1086350"/>
                <a:gridCol w="1086350"/>
                <a:gridCol w="1086350"/>
                <a:gridCol w="1086350"/>
              </a:tblGrid>
              <a:tr h="510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</a:tr>
              <a:tr h="4711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874" name="Google Shape;1874;p92"/>
          <p:cNvSpPr txBox="1"/>
          <p:nvPr/>
        </p:nvSpPr>
        <p:spPr>
          <a:xfrm>
            <a:off x="2101675" y="2423175"/>
            <a:ext cx="12315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1,000s</a:t>
            </a:r>
            <a:endParaRPr/>
          </a:p>
        </p:txBody>
      </p:sp>
      <p:sp>
        <p:nvSpPr>
          <p:cNvPr id="1875" name="Google Shape;1875;p92"/>
          <p:cNvSpPr txBox="1"/>
          <p:nvPr/>
        </p:nvSpPr>
        <p:spPr>
          <a:xfrm>
            <a:off x="3235100" y="24231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100s</a:t>
            </a:r>
            <a:endParaRPr/>
          </a:p>
        </p:txBody>
      </p:sp>
      <p:sp>
        <p:nvSpPr>
          <p:cNvPr id="1876" name="Google Shape;1876;p92"/>
          <p:cNvSpPr txBox="1"/>
          <p:nvPr/>
        </p:nvSpPr>
        <p:spPr>
          <a:xfrm>
            <a:off x="4332725" y="24231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10s</a:t>
            </a:r>
            <a:endParaRPr/>
          </a:p>
        </p:txBody>
      </p:sp>
      <p:sp>
        <p:nvSpPr>
          <p:cNvPr id="1877" name="Google Shape;1877;p92"/>
          <p:cNvSpPr txBox="1"/>
          <p:nvPr/>
        </p:nvSpPr>
        <p:spPr>
          <a:xfrm>
            <a:off x="5430350" y="24231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1s</a:t>
            </a:r>
            <a:endParaRPr/>
          </a:p>
        </p:txBody>
      </p:sp>
      <p:sp>
        <p:nvSpPr>
          <p:cNvPr id="1878" name="Google Shape;1878;p92"/>
          <p:cNvSpPr txBox="1"/>
          <p:nvPr/>
        </p:nvSpPr>
        <p:spPr>
          <a:xfrm>
            <a:off x="6527975" y="2454075"/>
            <a:ext cx="1063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endParaRPr sz="1000"/>
          </a:p>
        </p:txBody>
      </p:sp>
      <p:sp>
        <p:nvSpPr>
          <p:cNvPr id="1879" name="Google Shape;1879;p92"/>
          <p:cNvSpPr txBox="1"/>
          <p:nvPr/>
        </p:nvSpPr>
        <p:spPr>
          <a:xfrm>
            <a:off x="3235100" y="29772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4</a:t>
            </a:r>
            <a:endParaRPr/>
          </a:p>
        </p:txBody>
      </p:sp>
      <p:sp>
        <p:nvSpPr>
          <p:cNvPr id="1880" name="Google Shape;1880;p92"/>
          <p:cNvSpPr txBox="1"/>
          <p:nvPr/>
        </p:nvSpPr>
        <p:spPr>
          <a:xfrm>
            <a:off x="4366550" y="29772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0</a:t>
            </a:r>
            <a:endParaRPr/>
          </a:p>
        </p:txBody>
      </p:sp>
      <p:sp>
        <p:nvSpPr>
          <p:cNvPr id="1881" name="Google Shape;1881;p92"/>
          <p:cNvSpPr txBox="1"/>
          <p:nvPr/>
        </p:nvSpPr>
        <p:spPr>
          <a:xfrm>
            <a:off x="5430350" y="29772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3</a:t>
            </a:r>
            <a:endParaRPr/>
          </a:p>
        </p:txBody>
      </p:sp>
      <p:sp>
        <p:nvSpPr>
          <p:cNvPr id="1882" name="Google Shape;1882;p92"/>
          <p:cNvSpPr txBox="1"/>
          <p:nvPr/>
        </p:nvSpPr>
        <p:spPr>
          <a:xfrm>
            <a:off x="6527975" y="2977275"/>
            <a:ext cx="10638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5</a:t>
            </a:r>
            <a:endParaRPr/>
          </a:p>
        </p:txBody>
      </p:sp>
      <p:sp>
        <p:nvSpPr>
          <p:cNvPr id="1883" name="Google Shape;1883;p92"/>
          <p:cNvSpPr/>
          <p:nvPr/>
        </p:nvSpPr>
        <p:spPr>
          <a:xfrm>
            <a:off x="2088875" y="2285475"/>
            <a:ext cx="5551500" cy="7227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4" name="Google Shape;1884;p92"/>
          <p:cNvSpPr txBox="1"/>
          <p:nvPr/>
        </p:nvSpPr>
        <p:spPr>
          <a:xfrm>
            <a:off x="324000" y="3766000"/>
            <a:ext cx="7188600" cy="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This is four hundred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and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three and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five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b="1" lang="en-GB" sz="2200"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. 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85" name="Google Shape;1885;p92"/>
          <p:cNvSpPr txBox="1"/>
          <p:nvPr/>
        </p:nvSpPr>
        <p:spPr>
          <a:xfrm>
            <a:off x="331200" y="4253125"/>
            <a:ext cx="797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You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can also say four hundred and three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point five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/>
          </a:p>
        </p:txBody>
      </p:sp>
      <p:sp>
        <p:nvSpPr>
          <p:cNvPr id="1886" name="Google Shape;1886;p92"/>
          <p:cNvSpPr/>
          <p:nvPr/>
        </p:nvSpPr>
        <p:spPr>
          <a:xfrm>
            <a:off x="2571900" y="799525"/>
            <a:ext cx="600600" cy="613500"/>
          </a:xfrm>
          <a:prstGeom prst="ellipse">
            <a:avLst/>
          </a:prstGeom>
          <a:solidFill>
            <a:srgbClr val="93C47D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100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87" name="Google Shape;1887;p92"/>
          <p:cNvSpPr/>
          <p:nvPr/>
        </p:nvSpPr>
        <p:spPr>
          <a:xfrm>
            <a:off x="4055575" y="1016713"/>
            <a:ext cx="600600" cy="585000"/>
          </a:xfrm>
          <a:prstGeom prst="ellipse">
            <a:avLst/>
          </a:prstGeom>
          <a:solidFill>
            <a:srgbClr val="E06666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1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88" name="Google Shape;1888;p92"/>
          <p:cNvSpPr/>
          <p:nvPr/>
        </p:nvSpPr>
        <p:spPr>
          <a:xfrm>
            <a:off x="5411149" y="1066100"/>
            <a:ext cx="600600" cy="585000"/>
          </a:xfrm>
          <a:prstGeom prst="ellipse">
            <a:avLst/>
          </a:prstGeom>
          <a:solidFill>
            <a:srgbClr val="FFE599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0.1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89" name="Google Shape;1889;p92"/>
          <p:cNvSpPr/>
          <p:nvPr/>
        </p:nvSpPr>
        <p:spPr>
          <a:xfrm>
            <a:off x="2148750" y="1294175"/>
            <a:ext cx="600600" cy="613500"/>
          </a:xfrm>
          <a:prstGeom prst="ellipse">
            <a:avLst/>
          </a:prstGeom>
          <a:solidFill>
            <a:srgbClr val="93C47D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100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90" name="Google Shape;1890;p92"/>
          <p:cNvSpPr/>
          <p:nvPr/>
        </p:nvSpPr>
        <p:spPr>
          <a:xfrm>
            <a:off x="2964100" y="1485188"/>
            <a:ext cx="600600" cy="613500"/>
          </a:xfrm>
          <a:prstGeom prst="ellipse">
            <a:avLst/>
          </a:prstGeom>
          <a:solidFill>
            <a:srgbClr val="93C47D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100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91" name="Google Shape;1891;p92"/>
          <p:cNvSpPr/>
          <p:nvPr/>
        </p:nvSpPr>
        <p:spPr>
          <a:xfrm>
            <a:off x="3373150" y="716850"/>
            <a:ext cx="600600" cy="613500"/>
          </a:xfrm>
          <a:prstGeom prst="ellipse">
            <a:avLst/>
          </a:prstGeom>
          <a:solidFill>
            <a:srgbClr val="93C47D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100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92" name="Google Shape;1892;p92"/>
          <p:cNvSpPr/>
          <p:nvPr/>
        </p:nvSpPr>
        <p:spPr>
          <a:xfrm>
            <a:off x="3698288" y="1553425"/>
            <a:ext cx="600600" cy="585000"/>
          </a:xfrm>
          <a:prstGeom prst="ellipse">
            <a:avLst/>
          </a:prstGeom>
          <a:solidFill>
            <a:srgbClr val="E06666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1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93" name="Google Shape;1893;p92"/>
          <p:cNvSpPr/>
          <p:nvPr/>
        </p:nvSpPr>
        <p:spPr>
          <a:xfrm>
            <a:off x="4738013" y="770375"/>
            <a:ext cx="600600" cy="585000"/>
          </a:xfrm>
          <a:prstGeom prst="ellipse">
            <a:avLst/>
          </a:prstGeom>
          <a:solidFill>
            <a:srgbClr val="E06666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1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94" name="Google Shape;1894;p92"/>
          <p:cNvSpPr/>
          <p:nvPr/>
        </p:nvSpPr>
        <p:spPr>
          <a:xfrm>
            <a:off x="4645924" y="1413013"/>
            <a:ext cx="600600" cy="585000"/>
          </a:xfrm>
          <a:prstGeom prst="ellipse">
            <a:avLst/>
          </a:prstGeom>
          <a:solidFill>
            <a:srgbClr val="FFE599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0.1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95" name="Google Shape;1895;p92"/>
          <p:cNvSpPr/>
          <p:nvPr/>
        </p:nvSpPr>
        <p:spPr>
          <a:xfrm>
            <a:off x="5247849" y="1675775"/>
            <a:ext cx="600600" cy="585000"/>
          </a:xfrm>
          <a:prstGeom prst="ellipse">
            <a:avLst/>
          </a:prstGeom>
          <a:solidFill>
            <a:srgbClr val="FFE599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0.1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96" name="Google Shape;1896;p92"/>
          <p:cNvSpPr/>
          <p:nvPr/>
        </p:nvSpPr>
        <p:spPr>
          <a:xfrm>
            <a:off x="6102899" y="879025"/>
            <a:ext cx="600600" cy="585000"/>
          </a:xfrm>
          <a:prstGeom prst="ellipse">
            <a:avLst/>
          </a:prstGeom>
          <a:solidFill>
            <a:srgbClr val="FFE599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0.1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97" name="Google Shape;1897;p92"/>
          <p:cNvSpPr/>
          <p:nvPr/>
        </p:nvSpPr>
        <p:spPr>
          <a:xfrm>
            <a:off x="5893549" y="1502888"/>
            <a:ext cx="600600" cy="585000"/>
          </a:xfrm>
          <a:prstGeom prst="ellipse">
            <a:avLst/>
          </a:prstGeom>
          <a:solidFill>
            <a:srgbClr val="FFE599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700">
                <a:latin typeface="Lexend"/>
                <a:ea typeface="Lexend"/>
                <a:cs typeface="Lexend"/>
                <a:sym typeface="Lexend"/>
              </a:rPr>
              <a:t>0.1</a:t>
            </a:r>
            <a:endParaRPr b="1" sz="17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98" name="Google Shape;1898;p92"/>
          <p:cNvSpPr/>
          <p:nvPr/>
        </p:nvSpPr>
        <p:spPr>
          <a:xfrm>
            <a:off x="6444944" y="3299825"/>
            <a:ext cx="106200" cy="109800"/>
          </a:xfrm>
          <a:prstGeom prst="ellipse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2" name="Shape 19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3" name="Google Shape;1903;p93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How to record tenths</a:t>
            </a:r>
            <a:endParaRPr/>
          </a:p>
        </p:txBody>
      </p:sp>
      <p:sp>
        <p:nvSpPr>
          <p:cNvPr id="1904" name="Google Shape;1904;p93"/>
          <p:cNvSpPr txBox="1"/>
          <p:nvPr/>
        </p:nvSpPr>
        <p:spPr>
          <a:xfrm>
            <a:off x="324000" y="3473250"/>
            <a:ext cx="7188600" cy="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I say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three hundred and forty two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point one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,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 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05" name="Google Shape;1905;p93"/>
          <p:cNvSpPr txBox="1"/>
          <p:nvPr/>
        </p:nvSpPr>
        <p:spPr>
          <a:xfrm>
            <a:off x="324000" y="3958500"/>
            <a:ext cx="8206200" cy="86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but I think three hundred and forty two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wholes and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one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/>
          </a:p>
        </p:txBody>
      </p:sp>
      <p:pic>
        <p:nvPicPr>
          <p:cNvPr id="1906" name="Google Shape;1906;p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25409" y="2290188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7" name="Google Shape;1907;p93"/>
          <p:cNvPicPr preferRelativeResize="0"/>
          <p:nvPr/>
        </p:nvPicPr>
        <p:blipFill rotWithShape="1">
          <a:blip r:embed="rId4">
            <a:alphaModFix/>
          </a:blip>
          <a:srcRect b="43690" l="0" r="57905" t="0"/>
          <a:stretch/>
        </p:blipFill>
        <p:spPr>
          <a:xfrm>
            <a:off x="3280650" y="854150"/>
            <a:ext cx="1971901" cy="2220299"/>
          </a:xfrm>
          <a:prstGeom prst="rect">
            <a:avLst/>
          </a:prstGeom>
          <a:noFill/>
          <a:ln>
            <a:noFill/>
          </a:ln>
        </p:spPr>
      </p:pic>
      <p:sp>
        <p:nvSpPr>
          <p:cNvPr id="1908" name="Google Shape;1908;p93"/>
          <p:cNvSpPr txBox="1"/>
          <p:nvPr/>
        </p:nvSpPr>
        <p:spPr>
          <a:xfrm>
            <a:off x="3307800" y="897850"/>
            <a:ext cx="1917600" cy="1847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If my number has some tenths, I could also write this as a mixed number.</a:t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342.1&quot;&gt;&lt;mn&gt;342.1&lt;/mn&gt;&lt;/math&gt;" id="1909" name="Google Shape;1909;p93" title="342.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74350" y="1619999"/>
            <a:ext cx="903975" cy="2987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342\ \frac{1}{10}&quot;&gt;&lt;mn&gt;342&lt;/mn&gt;&lt;mtext&gt;&lt;/mtext&gt;&lt;mfrac&gt;&lt;mn&gt;1&lt;/mn&gt;&lt;mn&gt;10&lt;/mn&gt;&lt;/mfrac&gt;&lt;/math&gt;" id="1910" name="Google Shape;1910;p93" title="342 one tenth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600000" y="1390450"/>
            <a:ext cx="1227728" cy="86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4" name="Shape 1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5" name="Google Shape;1915;p94"/>
          <p:cNvSpPr txBox="1"/>
          <p:nvPr/>
        </p:nvSpPr>
        <p:spPr>
          <a:xfrm>
            <a:off x="324000" y="3473250"/>
            <a:ext cx="7188600" cy="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I say four hundred and three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point five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, 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16" name="Google Shape;1916;p94"/>
          <p:cNvSpPr txBox="1"/>
          <p:nvPr/>
        </p:nvSpPr>
        <p:spPr>
          <a:xfrm>
            <a:off x="324000" y="4004325"/>
            <a:ext cx="8206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but I think four hundred and three wholes and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five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/>
          </a:p>
        </p:txBody>
      </p:sp>
      <p:pic>
        <p:nvPicPr>
          <p:cNvPr id="1917" name="Google Shape;1917;p9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25409" y="1909188"/>
            <a:ext cx="710333" cy="9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8" name="Google Shape;1918;p94"/>
          <p:cNvPicPr preferRelativeResize="0"/>
          <p:nvPr/>
        </p:nvPicPr>
        <p:blipFill rotWithShape="1">
          <a:blip r:embed="rId4">
            <a:alphaModFix/>
          </a:blip>
          <a:srcRect b="43690" l="0" r="57905" t="0"/>
          <a:stretch/>
        </p:blipFill>
        <p:spPr>
          <a:xfrm>
            <a:off x="3280650" y="854150"/>
            <a:ext cx="1971901" cy="1523101"/>
          </a:xfrm>
          <a:prstGeom prst="rect">
            <a:avLst/>
          </a:prstGeom>
          <a:noFill/>
          <a:ln>
            <a:noFill/>
          </a:ln>
        </p:spPr>
      </p:pic>
      <p:sp>
        <p:nvSpPr>
          <p:cNvPr id="1919" name="Google Shape;1919;p94"/>
          <p:cNvSpPr txBox="1"/>
          <p:nvPr/>
        </p:nvSpPr>
        <p:spPr>
          <a:xfrm>
            <a:off x="3307800" y="897850"/>
            <a:ext cx="1917600" cy="129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Watch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out for the zero when recording the whole number.</a:t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403.5&quot;&gt;&lt;mn&gt;403.5&lt;/mn&gt;&lt;/math&gt;" id="1920" name="Google Shape;1920;p94" title="403.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52825" y="1620000"/>
            <a:ext cx="1028900" cy="33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403\frac{5}{10}&quot;&gt;&lt;mn&gt;403&lt;/mn&gt;&lt;mfrac&gt;&lt;mn&gt;5&lt;/mn&gt;&lt;mn&gt;10&lt;/mn&gt;&lt;/mfrac&gt;&lt;/math&gt;" id="1921" name="Google Shape;1921;p94" title="403 and five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000500" y="1291350"/>
            <a:ext cx="1303855" cy="994475"/>
          </a:xfrm>
          <a:prstGeom prst="rect">
            <a:avLst/>
          </a:prstGeom>
          <a:noFill/>
          <a:ln>
            <a:noFill/>
          </a:ln>
        </p:spPr>
      </p:pic>
      <p:sp>
        <p:nvSpPr>
          <p:cNvPr id="1922" name="Google Shape;1922;p94"/>
          <p:cNvSpPr txBox="1"/>
          <p:nvPr>
            <p:ph type="title"/>
          </p:nvPr>
        </p:nvSpPr>
        <p:spPr>
          <a:xfrm>
            <a:off x="324000" y="0"/>
            <a:ext cx="77370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How to record tenths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6" name="Shape 19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7" name="Google Shape;1927;p95"/>
          <p:cNvSpPr txBox="1"/>
          <p:nvPr>
            <p:ph idx="2" type="subTitle"/>
          </p:nvPr>
        </p:nvSpPr>
        <p:spPr>
          <a:xfrm>
            <a:off x="4823988" y="782238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Your turn</a:t>
            </a:r>
            <a:endParaRPr/>
          </a:p>
        </p:txBody>
      </p:sp>
      <p:sp>
        <p:nvSpPr>
          <p:cNvPr id="1928" name="Google Shape;1928;p95"/>
          <p:cNvSpPr txBox="1"/>
          <p:nvPr>
            <p:ph idx="1" type="subTitle"/>
          </p:nvPr>
        </p:nvSpPr>
        <p:spPr>
          <a:xfrm>
            <a:off x="324000" y="782238"/>
            <a:ext cx="3982200" cy="401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My turn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sp>
        <p:nvSpPr>
          <p:cNvPr id="1929" name="Google Shape;1929;p95"/>
          <p:cNvSpPr txBox="1"/>
          <p:nvPr>
            <p:ph type="title"/>
          </p:nvPr>
        </p:nvSpPr>
        <p:spPr>
          <a:xfrm>
            <a:off x="324000" y="0"/>
            <a:ext cx="7885200" cy="6135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How to record tenths</a:t>
            </a:r>
            <a:endParaRPr/>
          </a:p>
        </p:txBody>
      </p:sp>
      <p:sp>
        <p:nvSpPr>
          <p:cNvPr id="1930" name="Google Shape;1930;p95"/>
          <p:cNvSpPr txBox="1"/>
          <p:nvPr/>
        </p:nvSpPr>
        <p:spPr>
          <a:xfrm>
            <a:off x="1587825" y="3341525"/>
            <a:ext cx="1341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6,204</a:t>
            </a:r>
            <a:r>
              <a:rPr lang="en-GB" sz="2600">
                <a:latin typeface="Lexend"/>
                <a:ea typeface="Lexend"/>
                <a:cs typeface="Lexend"/>
                <a:sym typeface="Lexend"/>
              </a:rPr>
              <a:t>.3</a:t>
            </a:r>
            <a:endParaRPr/>
          </a:p>
        </p:txBody>
      </p:sp>
      <p:sp>
        <p:nvSpPr>
          <p:cNvPr id="1931" name="Google Shape;1931;p95"/>
          <p:cNvSpPr txBox="1"/>
          <p:nvPr/>
        </p:nvSpPr>
        <p:spPr>
          <a:xfrm>
            <a:off x="460450" y="1750125"/>
            <a:ext cx="3036600" cy="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I say six thousand, two hundred and four 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point three</a:t>
            </a:r>
            <a:r>
              <a:rPr lang="en-GB" sz="2200">
                <a:latin typeface="Lexend"/>
                <a:ea typeface="Lexend"/>
                <a:cs typeface="Lexend"/>
                <a:sym typeface="Lexend"/>
              </a:rPr>
              <a:t>, </a:t>
            </a:r>
            <a:endParaRPr sz="22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32" name="Google Shape;1932;p95"/>
          <p:cNvSpPr txBox="1"/>
          <p:nvPr/>
        </p:nvSpPr>
        <p:spPr>
          <a:xfrm>
            <a:off x="4946800" y="1750125"/>
            <a:ext cx="36426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but I think </a:t>
            </a:r>
            <a:r>
              <a:rPr lang="en-GB" sz="22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                   </a:t>
            </a:r>
            <a:r>
              <a:rPr lang="en-GB" sz="2200" u="sng">
                <a:solidFill>
                  <a:srgbClr val="EBEDFE"/>
                </a:solidFill>
                <a:latin typeface="Lexend"/>
                <a:ea typeface="Lexend"/>
                <a:cs typeface="Lexend"/>
                <a:sym typeface="Lexend"/>
              </a:rPr>
              <a:t>. </a:t>
            </a:r>
            <a:endParaRPr sz="2200" u="sng">
              <a:solidFill>
                <a:srgbClr val="EBEDFE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u="sng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                   </a:t>
            </a: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wholes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and </a:t>
            </a:r>
            <a:r>
              <a:rPr b="1" lang="en-GB" sz="2200" u="sng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              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/>
          </a:p>
        </p:txBody>
      </p:sp>
      <p:sp>
        <p:nvSpPr>
          <p:cNvPr id="1933" name="Google Shape;1933;p95"/>
          <p:cNvSpPr txBox="1"/>
          <p:nvPr/>
        </p:nvSpPr>
        <p:spPr>
          <a:xfrm>
            <a:off x="5877725" y="3195000"/>
            <a:ext cx="13410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latin typeface="ABeeZee"/>
                <a:ea typeface="ABeeZee"/>
                <a:cs typeface="ABeeZee"/>
                <a:sym typeface="ABeeZee"/>
              </a:rPr>
              <a:t>6,204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3}{10}&quot;&gt;&lt;mfrac&gt;&lt;mn&gt;3&lt;/mn&gt;&lt;mn&gt;10&lt;/mn&gt;&lt;/mfrac&gt;&lt;/math&gt;" id="1934" name="Google Shape;1934;p95" title="three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05725" y="3299088"/>
            <a:ext cx="212988" cy="376824"/>
          </a:xfrm>
          <a:prstGeom prst="rect">
            <a:avLst/>
          </a:prstGeom>
          <a:noFill/>
          <a:ln>
            <a:noFill/>
          </a:ln>
        </p:spPr>
      </p:pic>
      <p:sp>
        <p:nvSpPr>
          <p:cNvPr id="1935" name="Google Shape;1935;p95"/>
          <p:cNvSpPr txBox="1"/>
          <p:nvPr/>
        </p:nvSpPr>
        <p:spPr>
          <a:xfrm>
            <a:off x="4946800" y="1750125"/>
            <a:ext cx="43884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but I think </a:t>
            </a: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six thousand, two</a:t>
            </a:r>
            <a:endParaRPr sz="2200">
              <a:solidFill>
                <a:srgbClr val="EBEDFE"/>
              </a:solidFill>
              <a:latin typeface="Kalam"/>
              <a:ea typeface="Kalam"/>
              <a:cs typeface="Kalam"/>
              <a:sym typeface="Kalam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hundred and four </a:t>
            </a: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 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wholes</a:t>
            </a:r>
            <a:endParaRPr sz="2200"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and    </a:t>
            </a: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three    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tenths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9" name="Shape 1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0" name="Google Shape;1940;p96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How to record tenths</a:t>
            </a:r>
            <a:endParaRPr/>
          </a:p>
        </p:txBody>
      </p:sp>
      <p:sp>
        <p:nvSpPr>
          <p:cNvPr id="1941" name="Google Shape;1941;p96"/>
          <p:cNvSpPr txBox="1"/>
          <p:nvPr>
            <p:ph idx="1" type="body"/>
          </p:nvPr>
        </p:nvSpPr>
        <p:spPr>
          <a:xfrm>
            <a:off x="298650" y="759300"/>
            <a:ext cx="8237700" cy="799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1) </a:t>
            </a:r>
            <a:r>
              <a:rPr lang="en-GB"/>
              <a:t>Write the number represented as a </a:t>
            </a:r>
            <a:r>
              <a:rPr b="1" lang="en-GB"/>
              <a:t>decimal number</a:t>
            </a:r>
            <a:r>
              <a:rPr lang="en-GB"/>
              <a:t> and a </a:t>
            </a:r>
            <a:r>
              <a:rPr b="1" lang="en-GB"/>
              <a:t>mixed number</a:t>
            </a:r>
            <a:r>
              <a:rPr lang="en-GB"/>
              <a:t>.</a:t>
            </a:r>
            <a:endParaRPr/>
          </a:p>
        </p:txBody>
      </p:sp>
      <p:graphicFrame>
        <p:nvGraphicFramePr>
          <p:cNvPr id="1942" name="Google Shape;1942;p96"/>
          <p:cNvGraphicFramePr/>
          <p:nvPr/>
        </p:nvGraphicFramePr>
        <p:xfrm>
          <a:off x="527975" y="1867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{3447E997-E88B-437F-ABAA-6220837A3B8B}</a:tableStyleId>
              </a:tblPr>
              <a:tblGrid>
                <a:gridCol w="1086350"/>
                <a:gridCol w="1086350"/>
                <a:gridCol w="1086350"/>
                <a:gridCol w="1086350"/>
                <a:gridCol w="1086350"/>
              </a:tblGrid>
              <a:tr h="539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</a:tr>
              <a:tr h="585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87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876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1943" name="Google Shape;1943;p96"/>
          <p:cNvSpPr txBox="1"/>
          <p:nvPr/>
        </p:nvSpPr>
        <p:spPr>
          <a:xfrm>
            <a:off x="451850" y="1915000"/>
            <a:ext cx="123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1,000s</a:t>
            </a:r>
            <a:endParaRPr sz="1800"/>
          </a:p>
        </p:txBody>
      </p:sp>
      <p:sp>
        <p:nvSpPr>
          <p:cNvPr id="1944" name="Google Shape;1944;p96"/>
          <p:cNvSpPr txBox="1"/>
          <p:nvPr/>
        </p:nvSpPr>
        <p:spPr>
          <a:xfrm>
            <a:off x="1585275" y="1915000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100s</a:t>
            </a:r>
            <a:endParaRPr sz="1800"/>
          </a:p>
        </p:txBody>
      </p:sp>
      <p:sp>
        <p:nvSpPr>
          <p:cNvPr id="1945" name="Google Shape;1945;p96"/>
          <p:cNvSpPr txBox="1"/>
          <p:nvPr/>
        </p:nvSpPr>
        <p:spPr>
          <a:xfrm>
            <a:off x="2682900" y="1915000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10s</a:t>
            </a:r>
            <a:endParaRPr sz="1800"/>
          </a:p>
        </p:txBody>
      </p:sp>
      <p:sp>
        <p:nvSpPr>
          <p:cNvPr id="1946" name="Google Shape;1946;p96"/>
          <p:cNvSpPr txBox="1"/>
          <p:nvPr/>
        </p:nvSpPr>
        <p:spPr>
          <a:xfrm>
            <a:off x="3780525" y="1915000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1s</a:t>
            </a:r>
            <a:endParaRPr sz="1800"/>
          </a:p>
        </p:txBody>
      </p:sp>
      <p:sp>
        <p:nvSpPr>
          <p:cNvPr id="1947" name="Google Shape;1947;p96"/>
          <p:cNvSpPr txBox="1"/>
          <p:nvPr/>
        </p:nvSpPr>
        <p:spPr>
          <a:xfrm>
            <a:off x="4878150" y="1945900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endParaRPr sz="1800"/>
          </a:p>
        </p:txBody>
      </p:sp>
      <p:sp>
        <p:nvSpPr>
          <p:cNvPr id="1948" name="Google Shape;1948;p96"/>
          <p:cNvSpPr/>
          <p:nvPr/>
        </p:nvSpPr>
        <p:spPr>
          <a:xfrm>
            <a:off x="3006363" y="26093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9" name="Google Shape;1949;p96"/>
          <p:cNvSpPr/>
          <p:nvPr/>
        </p:nvSpPr>
        <p:spPr>
          <a:xfrm>
            <a:off x="1737575" y="25728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0" name="Google Shape;1950;p96"/>
          <p:cNvSpPr/>
          <p:nvPr/>
        </p:nvSpPr>
        <p:spPr>
          <a:xfrm>
            <a:off x="2045863" y="270585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1" name="Google Shape;1951;p96"/>
          <p:cNvSpPr/>
          <p:nvPr/>
        </p:nvSpPr>
        <p:spPr>
          <a:xfrm>
            <a:off x="2354150" y="25728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2" name="Google Shape;1952;p96"/>
          <p:cNvSpPr/>
          <p:nvPr/>
        </p:nvSpPr>
        <p:spPr>
          <a:xfrm>
            <a:off x="3853200" y="25728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3" name="Google Shape;1953;p96"/>
          <p:cNvSpPr/>
          <p:nvPr/>
        </p:nvSpPr>
        <p:spPr>
          <a:xfrm>
            <a:off x="4275150" y="270585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4" name="Google Shape;1954;p96"/>
          <p:cNvSpPr/>
          <p:nvPr/>
        </p:nvSpPr>
        <p:spPr>
          <a:xfrm>
            <a:off x="1683338" y="32092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5" name="Google Shape;1955;p96"/>
          <p:cNvSpPr/>
          <p:nvPr/>
        </p:nvSpPr>
        <p:spPr>
          <a:xfrm>
            <a:off x="2018738" y="33023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6" name="Google Shape;1956;p96"/>
          <p:cNvSpPr/>
          <p:nvPr/>
        </p:nvSpPr>
        <p:spPr>
          <a:xfrm>
            <a:off x="2354138" y="32549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7" name="Google Shape;1957;p96"/>
          <p:cNvSpPr/>
          <p:nvPr/>
        </p:nvSpPr>
        <p:spPr>
          <a:xfrm>
            <a:off x="5017413" y="373912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8" name="Google Shape;1958;p96"/>
          <p:cNvSpPr/>
          <p:nvPr/>
        </p:nvSpPr>
        <p:spPr>
          <a:xfrm>
            <a:off x="4878138" y="25668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9" name="Google Shape;1959;p96"/>
          <p:cNvSpPr/>
          <p:nvPr/>
        </p:nvSpPr>
        <p:spPr>
          <a:xfrm>
            <a:off x="5228388" y="25668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0" name="Google Shape;1960;p96"/>
          <p:cNvSpPr/>
          <p:nvPr/>
        </p:nvSpPr>
        <p:spPr>
          <a:xfrm>
            <a:off x="5578638" y="25668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1" name="Google Shape;1961;p96"/>
          <p:cNvSpPr/>
          <p:nvPr/>
        </p:nvSpPr>
        <p:spPr>
          <a:xfrm>
            <a:off x="5065713" y="28401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2" name="Google Shape;1962;p96"/>
          <p:cNvSpPr/>
          <p:nvPr/>
        </p:nvSpPr>
        <p:spPr>
          <a:xfrm>
            <a:off x="4917438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3" name="Google Shape;1963;p96"/>
          <p:cNvSpPr/>
          <p:nvPr/>
        </p:nvSpPr>
        <p:spPr>
          <a:xfrm>
            <a:off x="5267688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4" name="Google Shape;1964;p96"/>
          <p:cNvSpPr/>
          <p:nvPr/>
        </p:nvSpPr>
        <p:spPr>
          <a:xfrm>
            <a:off x="5617938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5" name="Google Shape;1965;p96"/>
          <p:cNvSpPr/>
          <p:nvPr/>
        </p:nvSpPr>
        <p:spPr>
          <a:xfrm>
            <a:off x="5105013" y="34439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6" name="Google Shape;1966;p96"/>
          <p:cNvSpPr/>
          <p:nvPr/>
        </p:nvSpPr>
        <p:spPr>
          <a:xfrm>
            <a:off x="5475788" y="388292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7" name="Google Shape;1967;p96"/>
          <p:cNvSpPr/>
          <p:nvPr/>
        </p:nvSpPr>
        <p:spPr>
          <a:xfrm>
            <a:off x="1683338" y="37623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8" name="Google Shape;1968;p96"/>
          <p:cNvSpPr/>
          <p:nvPr/>
        </p:nvSpPr>
        <p:spPr>
          <a:xfrm>
            <a:off x="2018738" y="38554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9" name="Google Shape;1969;p96"/>
          <p:cNvSpPr/>
          <p:nvPr/>
        </p:nvSpPr>
        <p:spPr>
          <a:xfrm>
            <a:off x="2354138" y="38080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970" name="Google Shape;1970;p96"/>
          <p:cNvCxnSpPr/>
          <p:nvPr/>
        </p:nvCxnSpPr>
        <p:spPr>
          <a:xfrm>
            <a:off x="6203400" y="2910325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1" name="Google Shape;1971;p96"/>
          <p:cNvCxnSpPr/>
          <p:nvPr/>
        </p:nvCxnSpPr>
        <p:spPr>
          <a:xfrm>
            <a:off x="6203400" y="3575288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2" name="Google Shape;1972;p96"/>
          <p:cNvCxnSpPr/>
          <p:nvPr/>
        </p:nvCxnSpPr>
        <p:spPr>
          <a:xfrm>
            <a:off x="6203400" y="4240250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3" name="Google Shape;1973;p96"/>
          <p:cNvCxnSpPr/>
          <p:nvPr/>
        </p:nvCxnSpPr>
        <p:spPr>
          <a:xfrm>
            <a:off x="7641825" y="2910325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4" name="Google Shape;1974;p96"/>
          <p:cNvCxnSpPr/>
          <p:nvPr/>
        </p:nvCxnSpPr>
        <p:spPr>
          <a:xfrm>
            <a:off x="7677675" y="3577550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1975" name="Google Shape;1975;p96"/>
          <p:cNvCxnSpPr/>
          <p:nvPr/>
        </p:nvCxnSpPr>
        <p:spPr>
          <a:xfrm>
            <a:off x="7677675" y="4240250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976" name="Google Shape;1976;p96"/>
          <p:cNvSpPr txBox="1"/>
          <p:nvPr/>
        </p:nvSpPr>
        <p:spPr>
          <a:xfrm>
            <a:off x="6603600" y="2438100"/>
            <a:ext cx="284700" cy="26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900">
                <a:latin typeface="Lexend"/>
                <a:ea typeface="Lexend"/>
                <a:cs typeface="Lexend"/>
                <a:sym typeface="Lexend"/>
              </a:rPr>
              <a:t>.</a:t>
            </a:r>
            <a:endParaRPr b="1"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77" name="Google Shape;1977;p96"/>
          <p:cNvSpPr txBox="1"/>
          <p:nvPr/>
        </p:nvSpPr>
        <p:spPr>
          <a:xfrm>
            <a:off x="6600150" y="3109163"/>
            <a:ext cx="284700" cy="26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900">
                <a:latin typeface="Lexend"/>
                <a:ea typeface="Lexend"/>
                <a:cs typeface="Lexend"/>
                <a:sym typeface="Lexend"/>
              </a:rPr>
              <a:t>.</a:t>
            </a:r>
            <a:endParaRPr b="1"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78" name="Google Shape;1978;p96"/>
          <p:cNvSpPr txBox="1"/>
          <p:nvPr/>
        </p:nvSpPr>
        <p:spPr>
          <a:xfrm>
            <a:off x="6603600" y="3739125"/>
            <a:ext cx="284700" cy="26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900">
                <a:latin typeface="Lexend"/>
                <a:ea typeface="Lexend"/>
                <a:cs typeface="Lexend"/>
                <a:sym typeface="Lexend"/>
              </a:rPr>
              <a:t>.</a:t>
            </a:r>
            <a:endParaRPr b="1" sz="19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979" name="Google Shape;1979;p96"/>
          <p:cNvSpPr/>
          <p:nvPr/>
        </p:nvSpPr>
        <p:spPr>
          <a:xfrm>
            <a:off x="4824000" y="2309225"/>
            <a:ext cx="106200" cy="109800"/>
          </a:xfrm>
          <a:prstGeom prst="ellipse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0" name="Google Shape;1980;p96"/>
          <p:cNvSpPr/>
          <p:nvPr/>
        </p:nvSpPr>
        <p:spPr>
          <a:xfrm>
            <a:off x="4824000" y="2918825"/>
            <a:ext cx="106200" cy="109800"/>
          </a:xfrm>
          <a:prstGeom prst="ellipse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1" name="Google Shape;1981;p96"/>
          <p:cNvSpPr/>
          <p:nvPr/>
        </p:nvSpPr>
        <p:spPr>
          <a:xfrm>
            <a:off x="4824000" y="3528425"/>
            <a:ext cx="106200" cy="109800"/>
          </a:xfrm>
          <a:prstGeom prst="ellipse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2" name="Google Shape;1982;p96"/>
          <p:cNvSpPr/>
          <p:nvPr/>
        </p:nvSpPr>
        <p:spPr>
          <a:xfrm>
            <a:off x="4824000" y="4061825"/>
            <a:ext cx="106200" cy="109800"/>
          </a:xfrm>
          <a:prstGeom prst="ellipse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3" name="Google Shape;1983;p96"/>
          <p:cNvSpPr/>
          <p:nvPr/>
        </p:nvSpPr>
        <p:spPr>
          <a:xfrm>
            <a:off x="3887850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4" name="Google Shape;1984;p96"/>
          <p:cNvSpPr/>
          <p:nvPr/>
        </p:nvSpPr>
        <p:spPr>
          <a:xfrm>
            <a:off x="4215450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5" name="Google Shape;1985;p96"/>
          <p:cNvSpPr/>
          <p:nvPr/>
        </p:nvSpPr>
        <p:spPr>
          <a:xfrm>
            <a:off x="4543038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6" name="Google Shape;1986;p96"/>
          <p:cNvSpPr/>
          <p:nvPr/>
        </p:nvSpPr>
        <p:spPr>
          <a:xfrm>
            <a:off x="4370250" y="344165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0" name="Shape 1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1" name="Google Shape;1991;p97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How to record tenths</a:t>
            </a:r>
            <a:endParaRPr/>
          </a:p>
        </p:txBody>
      </p:sp>
      <p:sp>
        <p:nvSpPr>
          <p:cNvPr id="1992" name="Google Shape;1992;p97"/>
          <p:cNvSpPr txBox="1"/>
          <p:nvPr>
            <p:ph idx="1" type="body"/>
          </p:nvPr>
        </p:nvSpPr>
        <p:spPr>
          <a:xfrm>
            <a:off x="324000" y="683100"/>
            <a:ext cx="8667600" cy="17250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2) Write the amounts as a </a:t>
            </a:r>
            <a:r>
              <a:rPr b="1" lang="en-GB" sz="2100"/>
              <a:t>decimal number</a:t>
            </a:r>
            <a:r>
              <a:rPr lang="en-GB" sz="2100"/>
              <a:t> and a </a:t>
            </a:r>
            <a:r>
              <a:rPr b="1" lang="en-GB" sz="2100"/>
              <a:t>mixed number</a:t>
            </a:r>
            <a:r>
              <a:rPr lang="en-GB" sz="2100"/>
              <a:t>.</a:t>
            </a:r>
            <a:endParaRPr sz="2100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100"/>
              <a:t>After a party, there are three whole pizzas and four tenths of a pizza left over.</a:t>
            </a:r>
            <a:endParaRPr sz="2100"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 sz="2100"/>
          </a:p>
        </p:txBody>
      </p:sp>
      <p:pic>
        <p:nvPicPr>
          <p:cNvPr id="1993" name="Google Shape;1993;p9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8150" y="1913455"/>
            <a:ext cx="895600" cy="742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4" name="Google Shape;1994;p9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46869" y="1913455"/>
            <a:ext cx="895600" cy="742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5" name="Google Shape;1995;p9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07717" y="1913455"/>
            <a:ext cx="895600" cy="742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6" name="Google Shape;1996;p97"/>
          <p:cNvPicPr preferRelativeResize="0"/>
          <p:nvPr/>
        </p:nvPicPr>
        <p:blipFill rotWithShape="1">
          <a:blip r:embed="rId4">
            <a:alphaModFix/>
          </a:blip>
          <a:srcRect b="33447" l="0" r="0" t="28036"/>
          <a:stretch/>
        </p:blipFill>
        <p:spPr>
          <a:xfrm>
            <a:off x="5540361" y="2152435"/>
            <a:ext cx="598022" cy="264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7" name="Google Shape;1997;p97"/>
          <p:cNvPicPr preferRelativeResize="0"/>
          <p:nvPr/>
        </p:nvPicPr>
        <p:blipFill rotWithShape="1">
          <a:blip r:embed="rId4">
            <a:alphaModFix/>
          </a:blip>
          <a:srcRect b="33447" l="0" r="0" t="28036"/>
          <a:stretch/>
        </p:blipFill>
        <p:spPr>
          <a:xfrm rot="-1454716">
            <a:off x="5546743" y="2282016"/>
            <a:ext cx="585257" cy="2717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8" name="Google Shape;1998;p97"/>
          <p:cNvPicPr preferRelativeResize="0"/>
          <p:nvPr/>
        </p:nvPicPr>
        <p:blipFill rotWithShape="1">
          <a:blip r:embed="rId4">
            <a:alphaModFix/>
          </a:blip>
          <a:srcRect b="33447" l="0" r="0" t="28036"/>
          <a:stretch/>
        </p:blipFill>
        <p:spPr>
          <a:xfrm rot="1127955">
            <a:off x="5576469" y="1997610"/>
            <a:ext cx="590063" cy="2691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9" name="Google Shape;1999;p97"/>
          <p:cNvPicPr preferRelativeResize="0"/>
          <p:nvPr/>
        </p:nvPicPr>
        <p:blipFill rotWithShape="1">
          <a:blip r:embed="rId4">
            <a:alphaModFix/>
          </a:blip>
          <a:srcRect b="33447" l="0" r="0" t="28036"/>
          <a:stretch/>
        </p:blipFill>
        <p:spPr>
          <a:xfrm rot="3039999">
            <a:off x="5734751" y="1956572"/>
            <a:ext cx="556103" cy="28651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00" name="Google Shape;2000;p97"/>
          <p:cNvGrpSpPr/>
          <p:nvPr/>
        </p:nvGrpSpPr>
        <p:grpSpPr>
          <a:xfrm>
            <a:off x="2558440" y="3744294"/>
            <a:ext cx="2404239" cy="849514"/>
            <a:chOff x="2419888" y="3572750"/>
            <a:chExt cx="2869363" cy="1140900"/>
          </a:xfrm>
        </p:grpSpPr>
        <p:sp>
          <p:nvSpPr>
            <p:cNvPr id="2001" name="Google Shape;2001;p97"/>
            <p:cNvSpPr/>
            <p:nvPr/>
          </p:nvSpPr>
          <p:spPr>
            <a:xfrm rot="10800000">
              <a:off x="3427663" y="3577850"/>
              <a:ext cx="853800" cy="1119000"/>
            </a:xfrm>
            <a:prstGeom prst="trapezoid">
              <a:avLst>
                <a:gd fmla="val 25000" name="adj"/>
              </a:avLst>
            </a:prstGeom>
            <a:solidFill>
              <a:srgbClr val="EEEEEE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2" name="Google Shape;2002;p97"/>
            <p:cNvSpPr/>
            <p:nvPr/>
          </p:nvSpPr>
          <p:spPr>
            <a:xfrm rot="10800000">
              <a:off x="3427675" y="3628250"/>
              <a:ext cx="853800" cy="1085400"/>
            </a:xfrm>
            <a:prstGeom prst="trapezoid">
              <a:avLst>
                <a:gd fmla="val 25000" name="adj"/>
              </a:avLst>
            </a:prstGeom>
            <a:solidFill>
              <a:srgbClr val="4285F4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3" name="Google Shape;2003;p97"/>
            <p:cNvSpPr/>
            <p:nvPr/>
          </p:nvSpPr>
          <p:spPr>
            <a:xfrm rot="10800000">
              <a:off x="2419888" y="3577850"/>
              <a:ext cx="853800" cy="1119000"/>
            </a:xfrm>
            <a:prstGeom prst="trapezoid">
              <a:avLst>
                <a:gd fmla="val 25000" name="adj"/>
              </a:avLst>
            </a:prstGeom>
            <a:solidFill>
              <a:srgbClr val="EEEEEE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4" name="Google Shape;2004;p97"/>
            <p:cNvSpPr/>
            <p:nvPr/>
          </p:nvSpPr>
          <p:spPr>
            <a:xfrm rot="10800000">
              <a:off x="2419900" y="3628250"/>
              <a:ext cx="853800" cy="1085400"/>
            </a:xfrm>
            <a:prstGeom prst="trapezoid">
              <a:avLst>
                <a:gd fmla="val 25000" name="adj"/>
              </a:avLst>
            </a:prstGeom>
            <a:solidFill>
              <a:srgbClr val="4285F4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5" name="Google Shape;2005;p97"/>
            <p:cNvSpPr/>
            <p:nvPr/>
          </p:nvSpPr>
          <p:spPr>
            <a:xfrm rot="10800000">
              <a:off x="4435450" y="3572750"/>
              <a:ext cx="853800" cy="1129200"/>
            </a:xfrm>
            <a:prstGeom prst="trapezoid">
              <a:avLst>
                <a:gd fmla="val 25000" name="adj"/>
              </a:avLst>
            </a:prstGeom>
            <a:solidFill>
              <a:srgbClr val="EEEEEE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6" name="Google Shape;2006;p97"/>
            <p:cNvSpPr/>
            <p:nvPr/>
          </p:nvSpPr>
          <p:spPr>
            <a:xfrm rot="10800000">
              <a:off x="4480625" y="3832250"/>
              <a:ext cx="750300" cy="869700"/>
            </a:xfrm>
            <a:prstGeom prst="trapezoid">
              <a:avLst>
                <a:gd fmla="val 18449" name="adj"/>
              </a:avLst>
            </a:prstGeom>
            <a:solidFill>
              <a:srgbClr val="4285F4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cxnSp>
        <p:nvCxnSpPr>
          <p:cNvPr id="2007" name="Google Shape;2007;p97"/>
          <p:cNvCxnSpPr/>
          <p:nvPr/>
        </p:nvCxnSpPr>
        <p:spPr>
          <a:xfrm>
            <a:off x="6203400" y="2605525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08" name="Google Shape;2008;p97"/>
          <p:cNvCxnSpPr/>
          <p:nvPr/>
        </p:nvCxnSpPr>
        <p:spPr>
          <a:xfrm>
            <a:off x="7483500" y="2605525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09" name="Google Shape;2009;p97"/>
          <p:cNvCxnSpPr/>
          <p:nvPr/>
        </p:nvCxnSpPr>
        <p:spPr>
          <a:xfrm>
            <a:off x="6203400" y="4243800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10" name="Google Shape;2010;p97"/>
          <p:cNvCxnSpPr/>
          <p:nvPr/>
        </p:nvCxnSpPr>
        <p:spPr>
          <a:xfrm>
            <a:off x="7483500" y="4243800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011" name="Google Shape;2011;p97"/>
          <p:cNvSpPr txBox="1"/>
          <p:nvPr/>
        </p:nvSpPr>
        <p:spPr>
          <a:xfrm>
            <a:off x="247800" y="2917263"/>
            <a:ext cx="8496000" cy="91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Andeep drinks two litres and eight tenths of a litre of water in one day.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5" name="Shape 20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6" name="Google Shape;2016;p98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How to record tenths</a:t>
            </a:r>
            <a:endParaRPr/>
          </a:p>
        </p:txBody>
      </p:sp>
      <p:sp>
        <p:nvSpPr>
          <p:cNvPr id="2017" name="Google Shape;2017;p98"/>
          <p:cNvSpPr txBox="1"/>
          <p:nvPr>
            <p:ph idx="1" type="body"/>
          </p:nvPr>
        </p:nvSpPr>
        <p:spPr>
          <a:xfrm>
            <a:off x="360425" y="714175"/>
            <a:ext cx="8237700" cy="4296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3) Complete the table.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2018" name="Google Shape;2018;p98"/>
          <p:cNvGraphicFramePr/>
          <p:nvPr/>
        </p:nvGraphicFramePr>
        <p:xfrm>
          <a:off x="1895975" y="1458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{3447E997-E88B-437F-ABAA-6220837A3B8B}</a:tableStyleId>
              </a:tblPr>
              <a:tblGrid>
                <a:gridCol w="2727050"/>
                <a:gridCol w="2727050"/>
              </a:tblGrid>
              <a:tr h="5745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604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Lexend"/>
                          <a:ea typeface="Lexend"/>
                          <a:cs typeface="Lexend"/>
                          <a:sym typeface="Lexend"/>
                        </a:rPr>
                        <a:t>  0.7</a:t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67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19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957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>
                    <a:lnL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pic>
        <p:nvPicPr>
          <p:cNvPr descr="&lt;math xmlns=&quot;http://www.w3.org/1998/Math/MathML&quot; display=&quot;block&quot; data-is-equatio=&quot;1&quot; data-latex=&quot;\frac{3}{10}&quot;&gt;&lt;mfrac&gt;&lt;mn&gt;3&lt;/mn&gt;&lt;mn&gt;10&lt;/mn&gt;&lt;/mfrac&gt;&lt;/math&gt;" id="2019" name="Google Shape;2019;p98" title="three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1950" y="15329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}{10}&quot;&gt;&lt;mfrac&gt;&lt;mn&gt;8&lt;/mn&gt;&lt;mn&gt;10&lt;/mn&gt;&lt;/mfrac&gt;&lt;/math&gt;" id="2020" name="Google Shape;2020;p98" title="eight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69600" y="3124400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2021" name="Google Shape;2021;p98"/>
          <p:cNvSpPr txBox="1"/>
          <p:nvPr/>
        </p:nvSpPr>
        <p:spPr>
          <a:xfrm>
            <a:off x="4572000" y="25939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2.</a:t>
            </a: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</a:t>
            </a:r>
            <a:endParaRPr/>
          </a:p>
        </p:txBody>
      </p:sp>
      <p:sp>
        <p:nvSpPr>
          <p:cNvPr id="2022" name="Google Shape;2022;p98"/>
          <p:cNvSpPr txBox="1"/>
          <p:nvPr/>
        </p:nvSpPr>
        <p:spPr>
          <a:xfrm>
            <a:off x="2712025" y="3112625"/>
            <a:ext cx="792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408</a:t>
            </a:r>
            <a:endParaRPr/>
          </a:p>
        </p:txBody>
      </p:sp>
      <p:sp>
        <p:nvSpPr>
          <p:cNvPr id="2023" name="Google Shape;2023;p98"/>
          <p:cNvSpPr txBox="1"/>
          <p:nvPr/>
        </p:nvSpPr>
        <p:spPr>
          <a:xfrm>
            <a:off x="5464500" y="3636575"/>
            <a:ext cx="1092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1,037.9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7" name="Shape 20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8" name="Google Shape;2028;p99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How to record tenths</a:t>
            </a:r>
            <a:endParaRPr/>
          </a:p>
        </p:txBody>
      </p:sp>
      <p:sp>
        <p:nvSpPr>
          <p:cNvPr id="2029" name="Google Shape;2029;p99"/>
          <p:cNvSpPr txBox="1"/>
          <p:nvPr>
            <p:ph idx="1" type="body"/>
          </p:nvPr>
        </p:nvSpPr>
        <p:spPr>
          <a:xfrm>
            <a:off x="265700" y="775400"/>
            <a:ext cx="8237700" cy="7893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000"/>
              </a:spcAft>
              <a:buNone/>
            </a:pPr>
            <a:r>
              <a:rPr lang="en-GB"/>
              <a:t>1) </a:t>
            </a:r>
            <a:r>
              <a:rPr lang="en-GB"/>
              <a:t>Write the number represented as a </a:t>
            </a:r>
            <a:r>
              <a:rPr b="1" lang="en-GB"/>
              <a:t>decimal number</a:t>
            </a:r>
            <a:r>
              <a:rPr lang="en-GB"/>
              <a:t> and a </a:t>
            </a:r>
            <a:r>
              <a:rPr b="1" lang="en-GB"/>
              <a:t>mixed number</a:t>
            </a:r>
            <a:r>
              <a:rPr lang="en-GB"/>
              <a:t>.</a:t>
            </a:r>
            <a:endParaRPr/>
          </a:p>
        </p:txBody>
      </p:sp>
      <p:graphicFrame>
        <p:nvGraphicFramePr>
          <p:cNvPr id="2030" name="Google Shape;2030;p99"/>
          <p:cNvGraphicFramePr/>
          <p:nvPr/>
        </p:nvGraphicFramePr>
        <p:xfrm>
          <a:off x="527975" y="18679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{3447E997-E88B-437F-ABAA-6220837A3B8B}</a:tableStyleId>
              </a:tblPr>
              <a:tblGrid>
                <a:gridCol w="1086350"/>
                <a:gridCol w="1086350"/>
                <a:gridCol w="1086350"/>
                <a:gridCol w="1086350"/>
                <a:gridCol w="1086350"/>
              </a:tblGrid>
              <a:tr h="5396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6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3200">
                        <a:latin typeface="Lexend"/>
                        <a:ea typeface="Lexend"/>
                        <a:cs typeface="Lexend"/>
                        <a:sym typeface="Lexend"/>
                      </a:endParaRPr>
                    </a:p>
                  </a:txBody>
                  <a:tcPr marT="91425" marB="91425" marR="91425" marL="91425" anchor="ctr"/>
                </a:tc>
              </a:tr>
              <a:tr h="585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87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876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sp>
        <p:nvSpPr>
          <p:cNvPr id="2031" name="Google Shape;2031;p99"/>
          <p:cNvSpPr txBox="1"/>
          <p:nvPr/>
        </p:nvSpPr>
        <p:spPr>
          <a:xfrm>
            <a:off x="451850" y="1915000"/>
            <a:ext cx="12315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1,000s</a:t>
            </a:r>
            <a:endParaRPr sz="1800"/>
          </a:p>
        </p:txBody>
      </p:sp>
      <p:sp>
        <p:nvSpPr>
          <p:cNvPr id="2032" name="Google Shape;2032;p99"/>
          <p:cNvSpPr txBox="1"/>
          <p:nvPr/>
        </p:nvSpPr>
        <p:spPr>
          <a:xfrm>
            <a:off x="1585275" y="1915000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100s</a:t>
            </a:r>
            <a:endParaRPr sz="1800"/>
          </a:p>
        </p:txBody>
      </p:sp>
      <p:sp>
        <p:nvSpPr>
          <p:cNvPr id="2033" name="Google Shape;2033;p99"/>
          <p:cNvSpPr txBox="1"/>
          <p:nvPr/>
        </p:nvSpPr>
        <p:spPr>
          <a:xfrm>
            <a:off x="2682900" y="1915000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10s</a:t>
            </a:r>
            <a:endParaRPr sz="1800"/>
          </a:p>
        </p:txBody>
      </p:sp>
      <p:sp>
        <p:nvSpPr>
          <p:cNvPr id="2034" name="Google Shape;2034;p99"/>
          <p:cNvSpPr txBox="1"/>
          <p:nvPr/>
        </p:nvSpPr>
        <p:spPr>
          <a:xfrm>
            <a:off x="3780525" y="1915000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1s</a:t>
            </a:r>
            <a:endParaRPr sz="1800"/>
          </a:p>
        </p:txBody>
      </p:sp>
      <p:sp>
        <p:nvSpPr>
          <p:cNvPr id="2035" name="Google Shape;2035;p99"/>
          <p:cNvSpPr txBox="1"/>
          <p:nvPr/>
        </p:nvSpPr>
        <p:spPr>
          <a:xfrm>
            <a:off x="4878150" y="1945900"/>
            <a:ext cx="10638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endParaRPr sz="1800"/>
          </a:p>
        </p:txBody>
      </p:sp>
      <p:sp>
        <p:nvSpPr>
          <p:cNvPr id="2036" name="Google Shape;2036;p99"/>
          <p:cNvSpPr/>
          <p:nvPr/>
        </p:nvSpPr>
        <p:spPr>
          <a:xfrm>
            <a:off x="3006363" y="26093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7" name="Google Shape;2037;p99"/>
          <p:cNvSpPr/>
          <p:nvPr/>
        </p:nvSpPr>
        <p:spPr>
          <a:xfrm>
            <a:off x="1737575" y="25728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8" name="Google Shape;2038;p99"/>
          <p:cNvSpPr/>
          <p:nvPr/>
        </p:nvSpPr>
        <p:spPr>
          <a:xfrm>
            <a:off x="2045863" y="270585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9" name="Google Shape;2039;p99"/>
          <p:cNvSpPr/>
          <p:nvPr/>
        </p:nvSpPr>
        <p:spPr>
          <a:xfrm>
            <a:off x="2354150" y="25728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0" name="Google Shape;2040;p99"/>
          <p:cNvSpPr/>
          <p:nvPr/>
        </p:nvSpPr>
        <p:spPr>
          <a:xfrm>
            <a:off x="3853200" y="25728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1" name="Google Shape;2041;p99"/>
          <p:cNvSpPr/>
          <p:nvPr/>
        </p:nvSpPr>
        <p:spPr>
          <a:xfrm>
            <a:off x="4275150" y="270585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2" name="Google Shape;2042;p99"/>
          <p:cNvSpPr/>
          <p:nvPr/>
        </p:nvSpPr>
        <p:spPr>
          <a:xfrm>
            <a:off x="1683338" y="32092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3" name="Google Shape;2043;p99"/>
          <p:cNvSpPr/>
          <p:nvPr/>
        </p:nvSpPr>
        <p:spPr>
          <a:xfrm>
            <a:off x="2018738" y="33023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4" name="Google Shape;2044;p99"/>
          <p:cNvSpPr/>
          <p:nvPr/>
        </p:nvSpPr>
        <p:spPr>
          <a:xfrm>
            <a:off x="2354138" y="32549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5" name="Google Shape;2045;p99"/>
          <p:cNvSpPr/>
          <p:nvPr/>
        </p:nvSpPr>
        <p:spPr>
          <a:xfrm>
            <a:off x="5017413" y="373912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6" name="Google Shape;2046;p99"/>
          <p:cNvSpPr/>
          <p:nvPr/>
        </p:nvSpPr>
        <p:spPr>
          <a:xfrm>
            <a:off x="4878138" y="25668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7" name="Google Shape;2047;p99"/>
          <p:cNvSpPr/>
          <p:nvPr/>
        </p:nvSpPr>
        <p:spPr>
          <a:xfrm>
            <a:off x="5228388" y="25668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8" name="Google Shape;2048;p99"/>
          <p:cNvSpPr/>
          <p:nvPr/>
        </p:nvSpPr>
        <p:spPr>
          <a:xfrm>
            <a:off x="5578638" y="25668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9" name="Google Shape;2049;p99"/>
          <p:cNvSpPr/>
          <p:nvPr/>
        </p:nvSpPr>
        <p:spPr>
          <a:xfrm>
            <a:off x="5065713" y="28401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0" name="Google Shape;2050;p99"/>
          <p:cNvSpPr/>
          <p:nvPr/>
        </p:nvSpPr>
        <p:spPr>
          <a:xfrm>
            <a:off x="4917438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1" name="Google Shape;2051;p99"/>
          <p:cNvSpPr/>
          <p:nvPr/>
        </p:nvSpPr>
        <p:spPr>
          <a:xfrm>
            <a:off x="5267688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2" name="Google Shape;2052;p99"/>
          <p:cNvSpPr/>
          <p:nvPr/>
        </p:nvSpPr>
        <p:spPr>
          <a:xfrm>
            <a:off x="5617938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3" name="Google Shape;2053;p99"/>
          <p:cNvSpPr/>
          <p:nvPr/>
        </p:nvSpPr>
        <p:spPr>
          <a:xfrm>
            <a:off x="5105013" y="34439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4" name="Google Shape;2054;p99"/>
          <p:cNvSpPr/>
          <p:nvPr/>
        </p:nvSpPr>
        <p:spPr>
          <a:xfrm>
            <a:off x="5475788" y="388292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5" name="Google Shape;2055;p99"/>
          <p:cNvSpPr/>
          <p:nvPr/>
        </p:nvSpPr>
        <p:spPr>
          <a:xfrm>
            <a:off x="1683338" y="3762375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6" name="Google Shape;2056;p99"/>
          <p:cNvSpPr/>
          <p:nvPr/>
        </p:nvSpPr>
        <p:spPr>
          <a:xfrm>
            <a:off x="2018738" y="38554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7" name="Google Shape;2057;p99"/>
          <p:cNvSpPr/>
          <p:nvPr/>
        </p:nvSpPr>
        <p:spPr>
          <a:xfrm>
            <a:off x="2354138" y="38080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8" name="Google Shape;2058;p99"/>
          <p:cNvSpPr/>
          <p:nvPr/>
        </p:nvSpPr>
        <p:spPr>
          <a:xfrm>
            <a:off x="3887850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59" name="Google Shape;2059;p99"/>
          <p:cNvSpPr/>
          <p:nvPr/>
        </p:nvSpPr>
        <p:spPr>
          <a:xfrm>
            <a:off x="4215450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0" name="Google Shape;2060;p99"/>
          <p:cNvSpPr/>
          <p:nvPr/>
        </p:nvSpPr>
        <p:spPr>
          <a:xfrm>
            <a:off x="4543038" y="317660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1" name="Google Shape;2061;p99"/>
          <p:cNvSpPr/>
          <p:nvPr/>
        </p:nvSpPr>
        <p:spPr>
          <a:xfrm>
            <a:off x="4370250" y="3441650"/>
            <a:ext cx="284700" cy="267300"/>
          </a:xfrm>
          <a:prstGeom prst="ellipse">
            <a:avLst/>
          </a:prstGeom>
          <a:solidFill>
            <a:srgbClr val="4285F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062" name="Google Shape;2062;p99"/>
          <p:cNvCxnSpPr/>
          <p:nvPr/>
        </p:nvCxnSpPr>
        <p:spPr>
          <a:xfrm>
            <a:off x="6203400" y="2910325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63" name="Google Shape;2063;p99"/>
          <p:cNvCxnSpPr/>
          <p:nvPr/>
        </p:nvCxnSpPr>
        <p:spPr>
          <a:xfrm>
            <a:off x="6203400" y="3575288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64" name="Google Shape;2064;p99"/>
          <p:cNvCxnSpPr/>
          <p:nvPr/>
        </p:nvCxnSpPr>
        <p:spPr>
          <a:xfrm>
            <a:off x="6203400" y="4240250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065" name="Google Shape;2065;p99"/>
          <p:cNvSpPr txBox="1"/>
          <p:nvPr/>
        </p:nvSpPr>
        <p:spPr>
          <a:xfrm>
            <a:off x="6289238" y="2481338"/>
            <a:ext cx="926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312.4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cxnSp>
        <p:nvCxnSpPr>
          <p:cNvPr id="2066" name="Google Shape;2066;p99"/>
          <p:cNvCxnSpPr/>
          <p:nvPr/>
        </p:nvCxnSpPr>
        <p:spPr>
          <a:xfrm>
            <a:off x="7641825" y="2910325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67" name="Google Shape;2067;p99"/>
          <p:cNvCxnSpPr/>
          <p:nvPr/>
        </p:nvCxnSpPr>
        <p:spPr>
          <a:xfrm>
            <a:off x="7677675" y="3577550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068" name="Google Shape;2068;p99"/>
          <p:cNvCxnSpPr/>
          <p:nvPr/>
        </p:nvCxnSpPr>
        <p:spPr>
          <a:xfrm>
            <a:off x="7677675" y="4240250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069" name="Google Shape;2069;p99"/>
          <p:cNvSpPr txBox="1"/>
          <p:nvPr/>
        </p:nvSpPr>
        <p:spPr>
          <a:xfrm>
            <a:off x="6289238" y="3126938"/>
            <a:ext cx="926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304.4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070" name="Google Shape;2070;p99"/>
          <p:cNvSpPr txBox="1"/>
          <p:nvPr/>
        </p:nvSpPr>
        <p:spPr>
          <a:xfrm>
            <a:off x="6289238" y="3807988"/>
            <a:ext cx="926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300.2</a:t>
            </a:r>
            <a:endParaRPr>
              <a:latin typeface="Kalam"/>
              <a:ea typeface="Kalam"/>
              <a:cs typeface="Kalam"/>
              <a:sym typeface="Kalam"/>
            </a:endParaRPr>
          </a:p>
        </p:txBody>
      </p:sp>
      <p:sp>
        <p:nvSpPr>
          <p:cNvPr id="2071" name="Google Shape;2071;p99"/>
          <p:cNvSpPr txBox="1"/>
          <p:nvPr/>
        </p:nvSpPr>
        <p:spPr>
          <a:xfrm>
            <a:off x="7677675" y="2481350"/>
            <a:ext cx="621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312</a:t>
            </a:r>
            <a:endParaRPr/>
          </a:p>
        </p:txBody>
      </p:sp>
      <p:sp>
        <p:nvSpPr>
          <p:cNvPr id="2072" name="Google Shape;2072;p99"/>
          <p:cNvSpPr txBox="1"/>
          <p:nvPr/>
        </p:nvSpPr>
        <p:spPr>
          <a:xfrm>
            <a:off x="7677675" y="3126950"/>
            <a:ext cx="74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304</a:t>
            </a:r>
            <a:endParaRPr/>
          </a:p>
        </p:txBody>
      </p:sp>
      <p:sp>
        <p:nvSpPr>
          <p:cNvPr id="2073" name="Google Shape;2073;p99"/>
          <p:cNvSpPr txBox="1"/>
          <p:nvPr/>
        </p:nvSpPr>
        <p:spPr>
          <a:xfrm>
            <a:off x="7680700" y="3808000"/>
            <a:ext cx="747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Kalam"/>
                <a:ea typeface="Kalam"/>
                <a:cs typeface="Kalam"/>
                <a:sym typeface="Kalam"/>
              </a:rPr>
              <a:t>300</a:t>
            </a:r>
            <a:endParaRPr/>
          </a:p>
        </p:txBody>
      </p:sp>
      <p:pic>
        <p:nvPicPr>
          <p:cNvPr descr="&lt;math xmlns=&quot;http://www.w3.org/1998/Math/MathML&quot; display=&quot;block&quot; data-is-equatio=&quot;1&quot; data-latex=&quot;\frac{4}{10}&quot;&gt;&lt;mfrac&gt;&lt;mn&gt;4&lt;/mn&gt;&lt;mn&gt;10&lt;/mn&gt;&lt;/mfrac&gt;&lt;/math&gt;" id="2074" name="Google Shape;2074;p99" title="four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46213" y="2457750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2}{10}&quot;&gt;&lt;mfrac&gt;&lt;mn&gt;2&lt;/mn&gt;&lt;mn&gt;10&lt;/mn&gt;&lt;/mfrac&gt;&lt;/math&gt;" id="2075" name="Google Shape;2075;p99" title="two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250988" y="380340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4}{10}&quot;&gt;&lt;mfrac&gt;&lt;mn&gt;4&lt;/mn&gt;&lt;mn&gt;10&lt;/mn&gt;&lt;/mfrac&gt;&lt;/math&gt;" id="2076" name="Google Shape;2076;p99" title="four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46213" y="3130563"/>
            <a:ext cx="257175" cy="45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077" name="Google Shape;2077;p99"/>
          <p:cNvSpPr/>
          <p:nvPr/>
        </p:nvSpPr>
        <p:spPr>
          <a:xfrm>
            <a:off x="4824000" y="2309225"/>
            <a:ext cx="106200" cy="109800"/>
          </a:xfrm>
          <a:prstGeom prst="ellipse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8" name="Google Shape;2078;p99"/>
          <p:cNvSpPr/>
          <p:nvPr/>
        </p:nvSpPr>
        <p:spPr>
          <a:xfrm>
            <a:off x="4824000" y="2918825"/>
            <a:ext cx="106200" cy="109800"/>
          </a:xfrm>
          <a:prstGeom prst="ellipse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9" name="Google Shape;2079;p99"/>
          <p:cNvSpPr/>
          <p:nvPr/>
        </p:nvSpPr>
        <p:spPr>
          <a:xfrm>
            <a:off x="4824000" y="3528425"/>
            <a:ext cx="106200" cy="109800"/>
          </a:xfrm>
          <a:prstGeom prst="ellipse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0" name="Google Shape;2080;p99"/>
          <p:cNvSpPr/>
          <p:nvPr/>
        </p:nvSpPr>
        <p:spPr>
          <a:xfrm>
            <a:off x="4824000" y="4061825"/>
            <a:ext cx="106200" cy="109800"/>
          </a:xfrm>
          <a:prstGeom prst="ellipse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4" name="Shape 20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5" name="Google Shape;2085;p100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How to record tenths</a:t>
            </a:r>
            <a:endParaRPr/>
          </a:p>
        </p:txBody>
      </p:sp>
      <p:sp>
        <p:nvSpPr>
          <p:cNvPr id="2086" name="Google Shape;2086;p100"/>
          <p:cNvSpPr txBox="1"/>
          <p:nvPr>
            <p:ph idx="1" type="body"/>
          </p:nvPr>
        </p:nvSpPr>
        <p:spPr>
          <a:xfrm>
            <a:off x="324000" y="649650"/>
            <a:ext cx="8237700" cy="227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2) Write the amounts as a </a:t>
            </a:r>
            <a:r>
              <a:rPr b="1" lang="en-GB"/>
              <a:t>decimal number</a:t>
            </a:r>
            <a:r>
              <a:rPr lang="en-GB"/>
              <a:t> and a </a:t>
            </a:r>
            <a:r>
              <a:rPr b="1" lang="en-GB"/>
              <a:t>mixed number.</a:t>
            </a:r>
            <a:endParaRPr b="1"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GB"/>
              <a:t>After a party, there are three whole pizzas and four </a:t>
            </a:r>
            <a:r>
              <a:rPr b="1" lang="en-GB"/>
              <a:t>tenths</a:t>
            </a:r>
            <a:r>
              <a:rPr lang="en-GB"/>
              <a:t> of a pizza left over.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pic>
        <p:nvPicPr>
          <p:cNvPr id="2087" name="Google Shape;2087;p10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61148" y="2664426"/>
            <a:ext cx="760330" cy="632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8" name="Google Shape;2088;p10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49595" y="2664426"/>
            <a:ext cx="760330" cy="632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9" name="Google Shape;2089;p10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65318" y="2664426"/>
            <a:ext cx="760330" cy="632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0" name="Google Shape;2090;p100"/>
          <p:cNvPicPr preferRelativeResize="0"/>
          <p:nvPr/>
        </p:nvPicPr>
        <p:blipFill rotWithShape="1">
          <a:blip r:embed="rId4">
            <a:alphaModFix/>
          </a:blip>
          <a:srcRect b="33447" l="0" r="0" t="28036"/>
          <a:stretch/>
        </p:blipFill>
        <p:spPr>
          <a:xfrm>
            <a:off x="5419411" y="2874682"/>
            <a:ext cx="442743" cy="222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1" name="Google Shape;2091;p100"/>
          <p:cNvPicPr preferRelativeResize="0"/>
          <p:nvPr/>
        </p:nvPicPr>
        <p:blipFill rotWithShape="1">
          <a:blip r:embed="rId4">
            <a:alphaModFix/>
          </a:blip>
          <a:srcRect b="33447" l="0" r="0" t="28036"/>
          <a:stretch/>
        </p:blipFill>
        <p:spPr>
          <a:xfrm rot="-1622483">
            <a:off x="5419000" y="2986537"/>
            <a:ext cx="443566" cy="221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2" name="Google Shape;2092;p100"/>
          <p:cNvPicPr preferRelativeResize="0"/>
          <p:nvPr/>
        </p:nvPicPr>
        <p:blipFill rotWithShape="1">
          <a:blip r:embed="rId4">
            <a:alphaModFix/>
          </a:blip>
          <a:srcRect b="33447" l="0" r="0" t="28036"/>
          <a:stretch/>
        </p:blipFill>
        <p:spPr>
          <a:xfrm rot="1265847">
            <a:off x="5442940" y="2746734"/>
            <a:ext cx="443258" cy="22194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3" name="Google Shape;2093;p100"/>
          <p:cNvPicPr preferRelativeResize="0"/>
          <p:nvPr/>
        </p:nvPicPr>
        <p:blipFill rotWithShape="1">
          <a:blip r:embed="rId4">
            <a:alphaModFix/>
          </a:blip>
          <a:srcRect b="33447" l="0" r="0" t="28036"/>
          <a:stretch/>
        </p:blipFill>
        <p:spPr>
          <a:xfrm rot="3247921">
            <a:off x="5546495" y="2720094"/>
            <a:ext cx="445374" cy="22089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94" name="Google Shape;2094;p100"/>
          <p:cNvGrpSpPr/>
          <p:nvPr/>
        </p:nvGrpSpPr>
        <p:grpSpPr>
          <a:xfrm>
            <a:off x="3003990" y="3970894"/>
            <a:ext cx="2404239" cy="849514"/>
            <a:chOff x="2419888" y="3572750"/>
            <a:chExt cx="2869363" cy="1140900"/>
          </a:xfrm>
        </p:grpSpPr>
        <p:sp>
          <p:nvSpPr>
            <p:cNvPr id="2095" name="Google Shape;2095;p100"/>
            <p:cNvSpPr/>
            <p:nvPr/>
          </p:nvSpPr>
          <p:spPr>
            <a:xfrm rot="10800000">
              <a:off x="3427663" y="3577850"/>
              <a:ext cx="853800" cy="1119000"/>
            </a:xfrm>
            <a:prstGeom prst="trapezoid">
              <a:avLst>
                <a:gd fmla="val 25000" name="adj"/>
              </a:avLst>
            </a:prstGeom>
            <a:solidFill>
              <a:srgbClr val="EEEEEE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6" name="Google Shape;2096;p100"/>
            <p:cNvSpPr/>
            <p:nvPr/>
          </p:nvSpPr>
          <p:spPr>
            <a:xfrm rot="10800000">
              <a:off x="3427675" y="3628250"/>
              <a:ext cx="853800" cy="1085400"/>
            </a:xfrm>
            <a:prstGeom prst="trapezoid">
              <a:avLst>
                <a:gd fmla="val 25000" name="adj"/>
              </a:avLst>
            </a:prstGeom>
            <a:solidFill>
              <a:srgbClr val="4285F4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7" name="Google Shape;2097;p100"/>
            <p:cNvSpPr/>
            <p:nvPr/>
          </p:nvSpPr>
          <p:spPr>
            <a:xfrm rot="10800000">
              <a:off x="2419888" y="3577850"/>
              <a:ext cx="853800" cy="1119000"/>
            </a:xfrm>
            <a:prstGeom prst="trapezoid">
              <a:avLst>
                <a:gd fmla="val 25000" name="adj"/>
              </a:avLst>
            </a:prstGeom>
            <a:solidFill>
              <a:srgbClr val="EEEEEE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8" name="Google Shape;2098;p100"/>
            <p:cNvSpPr/>
            <p:nvPr/>
          </p:nvSpPr>
          <p:spPr>
            <a:xfrm rot="10800000">
              <a:off x="2419900" y="3628250"/>
              <a:ext cx="853800" cy="1085400"/>
            </a:xfrm>
            <a:prstGeom prst="trapezoid">
              <a:avLst>
                <a:gd fmla="val 25000" name="adj"/>
              </a:avLst>
            </a:prstGeom>
            <a:solidFill>
              <a:srgbClr val="4285F4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9" name="Google Shape;2099;p100"/>
            <p:cNvSpPr/>
            <p:nvPr/>
          </p:nvSpPr>
          <p:spPr>
            <a:xfrm rot="10800000">
              <a:off x="4435450" y="3572750"/>
              <a:ext cx="853800" cy="1129200"/>
            </a:xfrm>
            <a:prstGeom prst="trapezoid">
              <a:avLst>
                <a:gd fmla="val 25000" name="adj"/>
              </a:avLst>
            </a:prstGeom>
            <a:solidFill>
              <a:srgbClr val="EEEEEE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0" name="Google Shape;2100;p100"/>
            <p:cNvSpPr/>
            <p:nvPr/>
          </p:nvSpPr>
          <p:spPr>
            <a:xfrm rot="10800000">
              <a:off x="4480625" y="3832250"/>
              <a:ext cx="750300" cy="869700"/>
            </a:xfrm>
            <a:prstGeom prst="trapezoid">
              <a:avLst>
                <a:gd fmla="val 18449" name="adj"/>
              </a:avLst>
            </a:prstGeom>
            <a:solidFill>
              <a:srgbClr val="4285F4"/>
            </a:solidFill>
            <a:ln cap="flat" cmpd="sng" w="9525">
              <a:solidFill>
                <a:srgbClr val="59595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01" name="Google Shape;2101;p100"/>
          <p:cNvSpPr txBox="1"/>
          <p:nvPr/>
        </p:nvSpPr>
        <p:spPr>
          <a:xfrm>
            <a:off x="6440463" y="2724175"/>
            <a:ext cx="667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3.4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102" name="Google Shape;2102;p100"/>
          <p:cNvSpPr txBox="1"/>
          <p:nvPr/>
        </p:nvSpPr>
        <p:spPr>
          <a:xfrm>
            <a:off x="6423575" y="4134050"/>
            <a:ext cx="818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2</a:t>
            </a: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.8 l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4}{10}&quot;&gt;&lt;mfrac&gt;&lt;mn&gt;4&lt;/mn&gt;&lt;mn&gt;10&lt;/mn&gt;&lt;/mfrac&gt;&lt;/math&gt;" id="2103" name="Google Shape;2103;p100" title="four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13100" y="2674675"/>
            <a:ext cx="257175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}{10}&quot;&gt;&lt;mfrac&gt;&lt;mn&gt;8&lt;/mn&gt;&lt;mn&gt;10&lt;/mn&gt;&lt;/mfrac&gt;&lt;/math&gt;" id="2104" name="Google Shape;2104;p100" title="eight tenths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870363" y="4100913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2105" name="Google Shape;2105;p100"/>
          <p:cNvSpPr txBox="1"/>
          <p:nvPr/>
        </p:nvSpPr>
        <p:spPr>
          <a:xfrm>
            <a:off x="7607650" y="2674150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3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106" name="Google Shape;2106;p100"/>
          <p:cNvSpPr txBox="1"/>
          <p:nvPr/>
        </p:nvSpPr>
        <p:spPr>
          <a:xfrm>
            <a:off x="253675" y="3328563"/>
            <a:ext cx="8182500" cy="91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Andeep drinks two litres and eight </a:t>
            </a:r>
            <a:r>
              <a:rPr b="1"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tenths</a:t>
            </a:r>
            <a:r>
              <a:rPr lang="en-GB" sz="22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 of a litre of water in one day. </a:t>
            </a:r>
            <a:endParaRPr/>
          </a:p>
        </p:txBody>
      </p:sp>
      <p:sp>
        <p:nvSpPr>
          <p:cNvPr id="2107" name="Google Shape;2107;p100"/>
          <p:cNvSpPr txBox="1"/>
          <p:nvPr/>
        </p:nvSpPr>
        <p:spPr>
          <a:xfrm>
            <a:off x="7560150" y="4100925"/>
            <a:ext cx="949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2     l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cxnSp>
        <p:nvCxnSpPr>
          <p:cNvPr id="2108" name="Google Shape;2108;p100"/>
          <p:cNvCxnSpPr/>
          <p:nvPr/>
        </p:nvCxnSpPr>
        <p:spPr>
          <a:xfrm>
            <a:off x="6107075" y="3136175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109" name="Google Shape;2109;p100"/>
          <p:cNvCxnSpPr/>
          <p:nvPr/>
        </p:nvCxnSpPr>
        <p:spPr>
          <a:xfrm>
            <a:off x="7387175" y="3143450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110" name="Google Shape;2110;p100"/>
          <p:cNvCxnSpPr/>
          <p:nvPr/>
        </p:nvCxnSpPr>
        <p:spPr>
          <a:xfrm>
            <a:off x="6107075" y="4578100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2111" name="Google Shape;2111;p100"/>
          <p:cNvCxnSpPr/>
          <p:nvPr/>
        </p:nvCxnSpPr>
        <p:spPr>
          <a:xfrm>
            <a:off x="7387175" y="4578100"/>
            <a:ext cx="1078200" cy="0"/>
          </a:xfrm>
          <a:prstGeom prst="straightConnector1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5" name="Shape 2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6" name="Google Shape;2116;p101"/>
          <p:cNvSpPr txBox="1"/>
          <p:nvPr>
            <p:ph idx="2" type="subTitle"/>
          </p:nvPr>
        </p:nvSpPr>
        <p:spPr>
          <a:xfrm>
            <a:off x="1570025" y="134975"/>
            <a:ext cx="6855300" cy="3372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/>
              <a:t>How to record tenths</a:t>
            </a:r>
            <a:endParaRPr/>
          </a:p>
        </p:txBody>
      </p:sp>
      <p:sp>
        <p:nvSpPr>
          <p:cNvPr id="2117" name="Google Shape;2117;p101"/>
          <p:cNvSpPr txBox="1"/>
          <p:nvPr>
            <p:ph idx="1" type="body"/>
          </p:nvPr>
        </p:nvSpPr>
        <p:spPr>
          <a:xfrm>
            <a:off x="324000" y="759300"/>
            <a:ext cx="8237700" cy="30207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3) Complete the table.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2118" name="Google Shape;2118;p101"/>
          <p:cNvGraphicFramePr/>
          <p:nvPr/>
        </p:nvGraphicFramePr>
        <p:xfrm>
          <a:off x="1895975" y="1458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{3447E997-E88B-437F-ABAA-6220837A3B8B}</a:tableStyleId>
              </a:tblPr>
              <a:tblGrid>
                <a:gridCol w="2727050"/>
                <a:gridCol w="2727050"/>
              </a:tblGrid>
              <a:tr h="5745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604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4677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4617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  <a:tr h="5010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descr="&lt;math xmlns=&quot;http://www.w3.org/1998/Math/MathML&quot; display=&quot;block&quot; data-is-equatio=&quot;1&quot; data-latex=&quot;\frac{3}{10}&quot;&gt;&lt;mfrac&gt;&lt;mn&gt;3&lt;/mn&gt;&lt;mn&gt;10&lt;/mn&gt;&lt;/mfrac&gt;&lt;/math&gt;" id="2119" name="Google Shape;2119;p101" title="three tenths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1950" y="1532950"/>
            <a:ext cx="2476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7}{10}&quot;&gt;&lt;mfrac&gt;&lt;mn&gt;7&lt;/mn&gt;&lt;mn&gt;10&lt;/mn&gt;&lt;/mfrac&gt;&lt;/math&gt;" id="2120" name="Google Shape;2120;p101" title="seven tenths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175" y="2087675"/>
            <a:ext cx="257175" cy="4476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&lt;math xmlns=&quot;http://www.w3.org/1998/Math/MathML&quot; display=&quot;block&quot; data-is-equatio=&quot;1&quot; data-latex=&quot;\frac{8}{10}&quot;&gt;&lt;mfrac&gt;&lt;mn&gt;8&lt;/mn&gt;&lt;mn&gt;10&lt;/mn&gt;&lt;/mfrac&gt;&lt;/math&gt;" id="2121" name="Google Shape;2121;p101" title="eight tenths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74350" y="3073400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2122" name="Google Shape;2122;p101"/>
          <p:cNvSpPr txBox="1"/>
          <p:nvPr/>
        </p:nvSpPr>
        <p:spPr>
          <a:xfrm>
            <a:off x="4572000" y="25939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2.0</a:t>
            </a:r>
            <a:endParaRPr/>
          </a:p>
        </p:txBody>
      </p:sp>
      <p:sp>
        <p:nvSpPr>
          <p:cNvPr id="2123" name="Google Shape;2123;p101"/>
          <p:cNvSpPr txBox="1"/>
          <p:nvPr/>
        </p:nvSpPr>
        <p:spPr>
          <a:xfrm>
            <a:off x="2719325" y="3061625"/>
            <a:ext cx="792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408</a:t>
            </a:r>
            <a:endParaRPr/>
          </a:p>
        </p:txBody>
      </p:sp>
      <p:sp>
        <p:nvSpPr>
          <p:cNvPr id="2124" name="Google Shape;2124;p101"/>
          <p:cNvSpPr txBox="1"/>
          <p:nvPr/>
        </p:nvSpPr>
        <p:spPr>
          <a:xfrm>
            <a:off x="5464500" y="3549150"/>
            <a:ext cx="10923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1,037.9</a:t>
            </a:r>
            <a:endParaRPr/>
          </a:p>
        </p:txBody>
      </p:sp>
      <p:sp>
        <p:nvSpPr>
          <p:cNvPr id="2125" name="Google Shape;2125;p101"/>
          <p:cNvSpPr txBox="1"/>
          <p:nvPr/>
        </p:nvSpPr>
        <p:spPr>
          <a:xfrm>
            <a:off x="4572000" y="15211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0.3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sp>
        <p:nvSpPr>
          <p:cNvPr id="2126" name="Google Shape;2126;p101"/>
          <p:cNvSpPr txBox="1"/>
          <p:nvPr/>
        </p:nvSpPr>
        <p:spPr>
          <a:xfrm>
            <a:off x="4572000" y="21322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0.7</a:t>
            </a: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20}{10}&quot;&gt;&lt;mfrac&gt;&lt;mn&gt;20&lt;/mn&gt;&lt;mn&gt;10&lt;/mn&gt;&lt;/mfrac&gt;&lt;/math&gt;" id="2127" name="Google Shape;2127;p101" title="20 over 1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21950" y="2605700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2128" name="Google Shape;2128;p101"/>
          <p:cNvSpPr txBox="1"/>
          <p:nvPr/>
        </p:nvSpPr>
        <p:spPr>
          <a:xfrm>
            <a:off x="4572000" y="30318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408</a:t>
            </a: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.8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  <p:pic>
        <p:nvPicPr>
          <p:cNvPr descr="&lt;math xmlns=&quot;http://www.w3.org/1998/Math/MathML&quot; display=&quot;block&quot; data-is-equatio=&quot;1&quot; data-latex=&quot;\frac{9}{10}&quot;&gt;&lt;mfrac&gt;&lt;mn&gt;9&lt;/mn&gt;&lt;mn&gt;10&lt;/mn&gt;&lt;/mfrac&gt;&lt;/math&gt;" id="2129" name="Google Shape;2129;p101" title="nine tenths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374350" y="3552875"/>
            <a:ext cx="247650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2130" name="Google Shape;2130;p101"/>
          <p:cNvSpPr txBox="1"/>
          <p:nvPr/>
        </p:nvSpPr>
        <p:spPr>
          <a:xfrm>
            <a:off x="2564475" y="3541100"/>
            <a:ext cx="890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1,037</a:t>
            </a:r>
            <a:endParaRPr>
              <a:latin typeface="ABeeZee"/>
              <a:ea typeface="ABeeZee"/>
              <a:cs typeface="ABeeZee"/>
              <a:sym typeface="ABeeZee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4" name="Shape 2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5" name="Google Shape;2135;p102"/>
          <p:cNvSpPr txBox="1"/>
          <p:nvPr>
            <p:ph idx="1" type="body"/>
          </p:nvPr>
        </p:nvSpPr>
        <p:spPr>
          <a:xfrm>
            <a:off x="324000" y="1080000"/>
            <a:ext cx="8113800" cy="37404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Each part of a whole, that have been divided into ten equal parts, can be labelled as one </a:t>
            </a:r>
            <a:r>
              <a:rPr b="1" lang="en-GB"/>
              <a:t>tenth</a:t>
            </a:r>
            <a:r>
              <a:rPr lang="en-GB"/>
              <a:t>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/>
              <a:t>Tenths</a:t>
            </a:r>
            <a:r>
              <a:rPr lang="en-GB"/>
              <a:t> can be placed in </a:t>
            </a:r>
            <a:r>
              <a:rPr lang="en-GB"/>
              <a:t>their</a:t>
            </a:r>
            <a:r>
              <a:rPr lang="en-GB"/>
              <a:t> own position on a number line.</a:t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000"/>
              </a:spcBef>
              <a:spcAft>
                <a:spcPts val="1000"/>
              </a:spcAft>
              <a:buNone/>
            </a:pPr>
            <a:r>
              <a:rPr b="1" lang="en-GB"/>
              <a:t>Tenths</a:t>
            </a:r>
            <a:r>
              <a:rPr lang="en-GB"/>
              <a:t> can be recorded as </a:t>
            </a:r>
            <a:r>
              <a:rPr b="1" lang="en-GB"/>
              <a:t>decimal numbers, fractions</a:t>
            </a:r>
            <a:r>
              <a:rPr lang="en-GB"/>
              <a:t> or </a:t>
            </a:r>
            <a:r>
              <a:rPr b="1" lang="en-GB"/>
              <a:t>mixed numbers</a:t>
            </a:r>
            <a:r>
              <a:rPr lang="en-GB"/>
              <a:t>.   </a:t>
            </a:r>
            <a:endParaRPr/>
          </a:p>
        </p:txBody>
      </p:sp>
      <p:sp>
        <p:nvSpPr>
          <p:cNvPr id="2136" name="Google Shape;2136;p102"/>
          <p:cNvSpPr txBox="1"/>
          <p:nvPr>
            <p:ph type="title"/>
          </p:nvPr>
        </p:nvSpPr>
        <p:spPr>
          <a:xfrm>
            <a:off x="1684050" y="0"/>
            <a:ext cx="5271900" cy="382800"/>
          </a:xfrm>
          <a:prstGeom prst="rect">
            <a:avLst/>
          </a:prstGeom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/>
              <a:t>Describe and write decimal numbers with tenths in different ways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0" name="Shape 2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1" name="Google Shape;2141;p103"/>
          <p:cNvSpPr txBox="1"/>
          <p:nvPr>
            <p:ph idx="1" type="subTitle"/>
          </p:nvPr>
        </p:nvSpPr>
        <p:spPr>
          <a:xfrm>
            <a:off x="661775" y="1129425"/>
            <a:ext cx="7351200" cy="2358000"/>
          </a:xfrm>
          <a:prstGeom prst="rect">
            <a:avLst/>
          </a:prstGeom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© Oak National Academy 2023.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Produced in partnership with Mathematics in Education and Industry.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Licensed on the </a:t>
            </a:r>
            <a:r>
              <a:rPr lang="en-GB" u="sng">
                <a:solidFill>
                  <a:schemeClr val="hlink"/>
                </a:solidFill>
                <a:hlinkClick r:id="rId3"/>
              </a:rPr>
              <a:t>Open Government Licence v3.0</a:t>
            </a:r>
            <a:r>
              <a:rPr lang="en-GB"/>
              <a:t>, except where otherwise stated. See </a:t>
            </a:r>
            <a:r>
              <a:rPr lang="en-GB" u="sng">
                <a:solidFill>
                  <a:schemeClr val="accent2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Oak terms and conditions</a:t>
            </a:r>
            <a:r>
              <a:rPr lang="en-GB"/>
              <a:t>.</a:t>
            </a:r>
            <a:endParaRPr/>
          </a:p>
        </p:txBody>
      </p:sp>
      <p:pic>
        <p:nvPicPr>
          <p:cNvPr id="2142" name="Google Shape;2142;p10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42100" y="3453600"/>
            <a:ext cx="652800" cy="32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ak theme - September 2023">
  <a:themeElements>
    <a:clrScheme name="Simple Light">
      <a:dk1>
        <a:srgbClr val="000000"/>
      </a:dk1>
      <a:lt1>
        <a:srgbClr val="FFFFFF"/>
      </a:lt1>
      <a:dk2>
        <a:srgbClr val="878787"/>
      </a:dk2>
      <a:lt2>
        <a:srgbClr val="F0F0F0"/>
      </a:lt2>
      <a:accent1>
        <a:srgbClr val="BEF2BD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C63D01"/>
      </a:accent6>
      <a:hlink>
        <a:srgbClr val="374CF1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