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96" r:id="rId2"/>
    <p:sldId id="271" r:id="rId3"/>
    <p:sldId id="292" r:id="rId4"/>
    <p:sldId id="300" r:id="rId5"/>
    <p:sldId id="299" r:id="rId6"/>
    <p:sldId id="293" r:id="rId7"/>
    <p:sldId id="273" r:id="rId8"/>
    <p:sldId id="274" r:id="rId9"/>
    <p:sldId id="297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19858332" TargetMode="External"/><Relationship Id="rId2" Type="http://schemas.openxmlformats.org/officeDocument/2006/relationships/hyperlink" Target="https://en.wikipedia.org/wiki/en:James_Tisso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https://upload.wikimedia.org/wikipedia/commons/e/e2/Brooklyn_Museum_-_Zacchaeus_in_the_Sycamore_Awaiting_the_Passage_of_Jesus_(Zach%C3%A9e_sur_le_sycomore_attendant_le_passage_de_J%C3%A9sus)_-_James_Tissot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19:1-10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Jesus was going through Jericho, where a man called Zacchaeus lived.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7" descr="https://www.conformingtojesus.com/images/webpages/israel_at_the_time_of_jesus_christ_1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14" y="1600200"/>
            <a:ext cx="3560171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5502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accent1"/>
                </a:solidFill>
              </a:rPr>
              <a:t>Zacchaeus</a:t>
            </a:r>
            <a:br>
              <a:rPr lang="en-GB" b="1" dirty="0" smtClean="0">
                <a:solidFill>
                  <a:schemeClr val="accent1"/>
                </a:solidFill>
              </a:rPr>
            </a:br>
            <a:r>
              <a:rPr lang="en-GB" sz="1100" b="1" u="sng" dirty="0">
                <a:hlinkClick r:id="rId2" tooltip="w:en:James Tissot"/>
              </a:rPr>
              <a:t>James </a:t>
            </a:r>
            <a:r>
              <a:rPr lang="en-GB" sz="1100" b="1" u="sng" dirty="0" err="1" smtClean="0">
                <a:hlinkClick r:id="rId2" tooltip="w:en:James Tissot"/>
              </a:rPr>
              <a:t>Tissot</a:t>
            </a:r>
            <a:r>
              <a:rPr lang="en-GB" sz="1100" b="1" u="sng" dirty="0" smtClean="0"/>
              <a:t> </a:t>
            </a:r>
            <a:r>
              <a:rPr lang="en-GB" sz="1100" b="1" u="sng" dirty="0" smtClean="0">
                <a:solidFill>
                  <a:schemeClr val="accent1"/>
                </a:solidFill>
              </a:rPr>
              <a:t>(born in France)</a:t>
            </a:r>
            <a:r>
              <a:rPr lang="en-GB" sz="1000" b="1" dirty="0" smtClean="0">
                <a:solidFill>
                  <a:schemeClr val="accent1"/>
                </a:solidFill>
              </a:rPr>
              <a:t>(1836–1902</a:t>
            </a:r>
            <a:r>
              <a:rPr lang="en-GB" sz="1000" b="1" dirty="0">
                <a:solidFill>
                  <a:schemeClr val="accent1"/>
                </a:solidFill>
              </a:rPr>
              <a:t>)</a:t>
            </a:r>
            <a:r>
              <a:rPr lang="en-GB" sz="1100" b="1" dirty="0"/>
              <a:t> </a:t>
            </a:r>
            <a:r>
              <a:rPr lang="en-GB" sz="1100" b="1" dirty="0" smtClean="0"/>
              <a:t>: </a:t>
            </a:r>
            <a:r>
              <a:rPr lang="en-GB" sz="1100" b="1" u="sng" dirty="0">
                <a:hlinkClick r:id="rId3" tooltip="d:Q19858332"/>
              </a:rPr>
              <a:t>Zacchaeus in the Sycamore Awaiting the Passage of Jesus</a:t>
            </a:r>
            <a:r>
              <a:rPr lang="en-GB" sz="1100" b="1" dirty="0"/>
              <a:t>  </a:t>
            </a:r>
            <a:r>
              <a:rPr lang="en-GB" sz="1100" b="1" dirty="0" smtClean="0"/>
              <a:t>(</a:t>
            </a:r>
            <a:r>
              <a:rPr lang="en-GB" sz="1100" dirty="0" smtClean="0">
                <a:solidFill>
                  <a:schemeClr val="accent1"/>
                </a:solidFill>
              </a:rPr>
              <a:t>between </a:t>
            </a:r>
            <a:r>
              <a:rPr lang="en-GB" sz="1100" dirty="0">
                <a:solidFill>
                  <a:schemeClr val="accent1"/>
                </a:solidFill>
              </a:rPr>
              <a:t>1886 and </a:t>
            </a:r>
            <a:r>
              <a:rPr lang="en-GB" sz="1100" dirty="0" smtClean="0">
                <a:solidFill>
                  <a:schemeClr val="accent1"/>
                </a:solidFill>
              </a:rPr>
              <a:t>1894) </a:t>
            </a:r>
            <a:r>
              <a:rPr lang="en-GB" sz="1100" dirty="0"/>
              <a:t/>
            </a:r>
            <a:br>
              <a:rPr lang="en-GB" sz="1100" dirty="0"/>
            </a:br>
            <a:endParaRPr lang="en-GB" sz="1100" b="1" dirty="0">
              <a:solidFill>
                <a:schemeClr val="accent1"/>
              </a:solidFill>
            </a:endParaRPr>
          </a:p>
        </p:txBody>
      </p:sp>
      <p:pic>
        <p:nvPicPr>
          <p:cNvPr id="4" name="Content Placeholder 3" descr="File:Brooklyn Museum - Zacchaeus in the Sycamore Awaiting the Passage of Jesus (Zachée sur le sycomore attendant le passage de Jésus) - James Tissot.jpg">
            <a:hlinkClick r:id="rId4"/>
          </p:cNvPr>
          <p:cNvPicPr>
            <a:picLocks noGrp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959" y="1600200"/>
            <a:ext cx="6338082" cy="4525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2991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19:1-10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</a:t>
            </a:r>
            <a:r>
              <a:rPr lang="en-GB" altLang="en-US" sz="2800" dirty="0" smtClean="0">
                <a:solidFill>
                  <a:srgbClr val="0070C0"/>
                </a:solidFill>
              </a:rPr>
              <a:t>Lord Jesus,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We thank </a:t>
            </a:r>
            <a:r>
              <a:rPr lang="en-GB" altLang="en-US" sz="2800" dirty="0" smtClean="0">
                <a:solidFill>
                  <a:srgbClr val="0070C0"/>
                </a:solidFill>
              </a:rPr>
              <a:t>You </a:t>
            </a:r>
            <a:r>
              <a:rPr lang="en-GB" altLang="en-US" sz="2800" dirty="0" smtClean="0">
                <a:solidFill>
                  <a:srgbClr val="0070C0"/>
                </a:solidFill>
              </a:rPr>
              <a:t>for </a:t>
            </a:r>
            <a:r>
              <a:rPr lang="en-GB" altLang="en-US" sz="2800" dirty="0" smtClean="0">
                <a:solidFill>
                  <a:srgbClr val="0070C0"/>
                </a:solidFill>
              </a:rPr>
              <a:t>your generous love. 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Please help us to welcome You always and to grow in generosity to You and to each other.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149080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98" y="4149080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will you </a:t>
            </a:r>
            <a:r>
              <a:rPr lang="en-GB" sz="2000" dirty="0" smtClean="0">
                <a:solidFill>
                  <a:srgbClr val="0070C0"/>
                </a:solidFill>
              </a:rPr>
              <a:t>show your generosity to others this </a:t>
            </a:r>
            <a:r>
              <a:rPr lang="en-GB" sz="2000" dirty="0" smtClean="0">
                <a:solidFill>
                  <a:srgbClr val="0070C0"/>
                </a:solidFill>
              </a:rPr>
              <a:t>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706</TotalTime>
  <Words>113</Words>
  <Application>Microsoft Office PowerPoint</Application>
  <PresentationFormat>On-screen Show (4:3)</PresentationFormat>
  <Paragraphs>27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Luke 19:1-10</vt:lpstr>
      <vt:lpstr>Jesus was going through Jericho, where a man called Zacchaeus lived.</vt:lpstr>
      <vt:lpstr>Zacchaeus James Tissot (born in France)(1836–1902) : Zacchaeus in the Sycamore Awaiting the Passage of Jesus  (between 1886 and 1894)  </vt:lpstr>
      <vt:lpstr>Luke 19:1-10</vt:lpstr>
      <vt:lpstr>PowerPoint Presentation</vt:lpstr>
      <vt:lpstr>PowerPoint Presentation</vt:lpstr>
      <vt:lpstr>Let us pray.</vt:lpstr>
      <vt:lpstr> How will you show your generosity to others this week?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54</cp:revision>
  <dcterms:created xsi:type="dcterms:W3CDTF">2017-04-26T10:13:58Z</dcterms:created>
  <dcterms:modified xsi:type="dcterms:W3CDTF">2019-11-08T13:22:23Z</dcterms:modified>
</cp:coreProperties>
</file>