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354" r:id="rId2"/>
    <p:sldId id="368" r:id="rId3"/>
    <p:sldId id="301" r:id="rId4"/>
    <p:sldId id="355" r:id="rId5"/>
    <p:sldId id="330" r:id="rId6"/>
    <p:sldId id="386" r:id="rId7"/>
    <p:sldId id="381" r:id="rId8"/>
    <p:sldId id="382" r:id="rId9"/>
    <p:sldId id="271" r:id="rId10"/>
    <p:sldId id="292" r:id="rId11"/>
    <p:sldId id="374" r:id="rId12"/>
    <p:sldId id="37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8" autoAdjust="0"/>
    <p:restoredTop sz="94660"/>
  </p:normalViewPr>
  <p:slideViewPr>
    <p:cSldViewPr>
      <p:cViewPr varScale="1">
        <p:scale>
          <a:sx n="88" d="100"/>
          <a:sy n="88" d="100"/>
        </p:scale>
        <p:origin x="133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0A381-2AEE-4A65-97B2-033DE3ABE64E}" type="datetimeFigureOut">
              <a:rPr lang="en-GB" smtClean="0"/>
              <a:t>09/02/2021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3</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9</a:t>
            </a:fld>
            <a:endParaRPr lang="en-GB"/>
          </a:p>
        </p:txBody>
      </p:sp>
    </p:spTree>
    <p:extLst>
      <p:ext uri="{BB962C8B-B14F-4D97-AF65-F5344CB8AC3E}">
        <p14:creationId xmlns:p14="http://schemas.microsoft.com/office/powerpoint/2010/main" val="799777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09/02/2021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09/02/2021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09/02/2021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09/02/2021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09/02/2021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09/02/2021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Good News Assembly 18.1.21</a:t>
            </a:r>
            <a:endParaRPr lang="en-GB" b="1" dirty="0">
              <a:solidFill>
                <a:schemeClr val="tx2"/>
              </a:solidFill>
            </a:endParaRPr>
          </a:p>
        </p:txBody>
      </p:sp>
      <p:sp>
        <p:nvSpPr>
          <p:cNvPr id="3" name="Content Placeholder 2"/>
          <p:cNvSpPr>
            <a:spLocks noGrp="1"/>
          </p:cNvSpPr>
          <p:nvPr>
            <p:ph idx="1"/>
          </p:nvPr>
        </p:nvSpPr>
        <p:spPr/>
        <p:txBody>
          <a:bodyPr/>
          <a:lstStyle/>
          <a:p>
            <a:pPr marL="0" indent="0" algn="ctr">
              <a:buNone/>
            </a:pPr>
            <a:r>
              <a:rPr lang="en-GB" b="1" dirty="0" smtClean="0">
                <a:solidFill>
                  <a:schemeClr val="tx2"/>
                </a:solidFill>
              </a:rPr>
              <a:t> This is the day that the Lord has made!</a:t>
            </a:r>
            <a:endParaRPr lang="en-GB" b="1" dirty="0">
              <a:solidFill>
                <a:schemeClr val="tx2"/>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pic>
        <p:nvPicPr>
          <p:cNvPr id="6" name="Picture 9"/>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57200" y="2553761"/>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11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Welcome, everyone!</a:t>
            </a:r>
            <a:endParaRPr lang="en-GB" b="1" dirty="0">
              <a:solidFill>
                <a:schemeClr val="tx2"/>
              </a:solidFill>
            </a:endParaRPr>
          </a:p>
        </p:txBody>
      </p:sp>
      <p:pic>
        <p:nvPicPr>
          <p:cNvPr id="4" name="Content Placeholder 3" descr="Wordcloud &lt;strong&gt;Welcome&lt;/strong&gt; Heart 1 Free Stock Photo - Public Domain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643167" y="1600200"/>
            <a:ext cx="5857666" cy="4525963"/>
          </a:xfr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4063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91533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Hail Mary</a:t>
            </a:r>
            <a:endParaRPr lang="en-GB" b="1" dirty="0">
              <a:solidFill>
                <a:schemeClr val="tx2"/>
              </a:solidFill>
            </a:endParaRP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dirty="0" smtClean="0">
                <a:solidFill>
                  <a:schemeClr val="tx2"/>
                </a:solidFill>
              </a:rPr>
              <a:t>Hail Mary, full of grace</a:t>
            </a:r>
          </a:p>
          <a:p>
            <a:pPr marL="0" indent="0" algn="ctr">
              <a:buNone/>
            </a:pPr>
            <a:r>
              <a:rPr lang="en-GB" b="1" dirty="0" smtClean="0">
                <a:solidFill>
                  <a:schemeClr val="tx2"/>
                </a:solidFill>
              </a:rPr>
              <a:t>The Lord is with thee.</a:t>
            </a:r>
          </a:p>
          <a:p>
            <a:pPr marL="0" indent="0" algn="ctr">
              <a:buNone/>
            </a:pPr>
            <a:r>
              <a:rPr lang="en-GB" b="1" dirty="0" smtClean="0">
                <a:solidFill>
                  <a:schemeClr val="tx2"/>
                </a:solidFill>
              </a:rPr>
              <a:t>Blessed art thou among women </a:t>
            </a:r>
          </a:p>
          <a:p>
            <a:pPr marL="0" indent="0" algn="ctr">
              <a:buNone/>
            </a:pPr>
            <a:r>
              <a:rPr lang="en-GB" b="1" dirty="0" smtClean="0">
                <a:solidFill>
                  <a:schemeClr val="tx2"/>
                </a:solidFill>
              </a:rPr>
              <a:t>And blessed is the fruit </a:t>
            </a:r>
          </a:p>
          <a:p>
            <a:pPr marL="0" indent="0" algn="ctr">
              <a:buNone/>
            </a:pPr>
            <a:r>
              <a:rPr lang="en-GB" b="1" dirty="0" smtClean="0">
                <a:solidFill>
                  <a:schemeClr val="tx2"/>
                </a:solidFill>
              </a:rPr>
              <a:t>Of thy womb, Jesus.</a:t>
            </a:r>
          </a:p>
          <a:p>
            <a:pPr marL="0" indent="0" algn="ctr">
              <a:buNone/>
            </a:pPr>
            <a:r>
              <a:rPr lang="en-GB" b="1" dirty="0" smtClean="0">
                <a:solidFill>
                  <a:schemeClr val="tx2"/>
                </a:solidFill>
              </a:rPr>
              <a:t>Holy Mary, mother of God,</a:t>
            </a:r>
          </a:p>
          <a:p>
            <a:pPr marL="0" indent="0" algn="ctr">
              <a:buNone/>
            </a:pPr>
            <a:r>
              <a:rPr lang="en-GB" b="1" dirty="0" smtClean="0">
                <a:solidFill>
                  <a:schemeClr val="tx2"/>
                </a:solidFill>
              </a:rPr>
              <a:t>Pray for us sinners now</a:t>
            </a:r>
          </a:p>
          <a:p>
            <a:pPr marL="0" indent="0" algn="ctr">
              <a:buNone/>
            </a:pPr>
            <a:r>
              <a:rPr lang="en-GB" b="1" dirty="0" smtClean="0">
                <a:solidFill>
                  <a:schemeClr val="tx2"/>
                </a:solidFill>
              </a:rPr>
              <a:t>And at the hour of our death.</a:t>
            </a:r>
          </a:p>
          <a:p>
            <a:pPr marL="0" indent="0" algn="ctr">
              <a:buNone/>
            </a:pPr>
            <a:r>
              <a:rPr lang="en-GB" b="1" dirty="0" smtClean="0">
                <a:solidFill>
                  <a:schemeClr val="tx2"/>
                </a:solidFill>
              </a:rPr>
              <a:t>Amen</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67482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accent1"/>
                </a:solidFill>
              </a:rPr>
              <a:t>Dear Lord,</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Please </a:t>
            </a:r>
            <a:r>
              <a:rPr lang="en-GB" sz="2800" b="1" dirty="0">
                <a:solidFill>
                  <a:schemeClr val="accent1"/>
                </a:solidFill>
              </a:rPr>
              <a:t>bless our school</a:t>
            </a:r>
            <a:endParaRPr lang="en-GB" sz="2800" dirty="0">
              <a:solidFill>
                <a:schemeClr val="accent1"/>
              </a:solidFill>
            </a:endParaRPr>
          </a:p>
          <a:p>
            <a:pPr algn="ctr"/>
            <a:r>
              <a:rPr lang="en-GB" sz="2800" b="1" dirty="0">
                <a:solidFill>
                  <a:schemeClr val="accent1"/>
                </a:solidFill>
              </a:rPr>
              <a:t>As we try to</a:t>
            </a:r>
            <a:endParaRPr lang="en-GB" sz="2800" dirty="0">
              <a:solidFill>
                <a:schemeClr val="accent1"/>
              </a:solidFill>
            </a:endParaRPr>
          </a:p>
          <a:p>
            <a:pPr algn="ctr"/>
            <a:r>
              <a:rPr lang="en-GB" sz="2800" b="1" dirty="0">
                <a:solidFill>
                  <a:schemeClr val="accent1"/>
                </a:solidFill>
              </a:rPr>
              <a:t>Love, learn,</a:t>
            </a:r>
            <a:endParaRPr lang="en-GB" sz="2800" dirty="0">
              <a:solidFill>
                <a:schemeClr val="accent1"/>
              </a:solidFill>
            </a:endParaRPr>
          </a:p>
          <a:p>
            <a:pPr algn="ctr"/>
            <a:r>
              <a:rPr lang="en-GB" sz="2800" b="1" dirty="0">
                <a:solidFill>
                  <a:schemeClr val="accent1"/>
                </a:solidFill>
              </a:rPr>
              <a:t>Share and respect</a:t>
            </a:r>
            <a:endParaRPr lang="en-GB" sz="2800" dirty="0">
              <a:solidFill>
                <a:schemeClr val="accent1"/>
              </a:solidFill>
            </a:endParaRPr>
          </a:p>
          <a:p>
            <a:pPr algn="ctr"/>
            <a:r>
              <a:rPr lang="en-GB" sz="2800" b="1" dirty="0">
                <a:solidFill>
                  <a:schemeClr val="accent1"/>
                </a:solidFill>
              </a:rPr>
              <a:t>In the light of </a:t>
            </a:r>
            <a:r>
              <a:rPr lang="en-GB" sz="2800" b="1" dirty="0" smtClean="0">
                <a:solidFill>
                  <a:schemeClr val="accent1"/>
                </a:solidFill>
              </a:rPr>
              <a:t>Jesus.</a:t>
            </a:r>
          </a:p>
          <a:p>
            <a:pPr algn="ct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St </a:t>
            </a:r>
            <a:r>
              <a:rPr lang="en-GB" sz="2800" b="1" dirty="0">
                <a:solidFill>
                  <a:schemeClr val="accent1"/>
                </a:solidFill>
              </a:rPr>
              <a:t>Alban, pray for us.</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Amen</a:t>
            </a:r>
            <a:endParaRPr lang="en-GB" sz="2800" dirty="0">
              <a:solidFill>
                <a:schemeClr val="accent1"/>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12984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
            </a:r>
            <a:r>
              <a:rPr lang="en-GB" dirty="0" smtClean="0"/>
              <a:t>ew starts</a:t>
            </a:r>
            <a:endParaRPr lang="en-GB" dirty="0"/>
          </a:p>
        </p:txBody>
      </p:sp>
      <p:pic>
        <p:nvPicPr>
          <p:cNvPr id="3" name="Content Placeholder 2" descr="Indian Beauty Blog|Makeup|Fashion|Skincare|Product Reviews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475656" y="1409592"/>
            <a:ext cx="6788944" cy="4525963"/>
          </a:xfr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88130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Samuel</a:t>
            </a:r>
            <a:endParaRPr lang="en-GB" dirty="0"/>
          </a:p>
        </p:txBody>
      </p:sp>
      <p:pic>
        <p:nvPicPr>
          <p:cNvPr id="4" name="Content Placeholder 3" descr="&quot;&lt;strong&gt;Here I Am Lord&lt;/strong&gt;&quot; | Flickr - Photo Sharing!"/>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524000" y="1843881"/>
            <a:ext cx="6096000" cy="4038600"/>
          </a:xfr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61099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
            </a:r>
            <a:r>
              <a:rPr lang="en-GB" dirty="0" smtClean="0"/>
              <a:t>ew starts</a:t>
            </a:r>
            <a:endParaRPr lang="en-GB" dirty="0"/>
          </a:p>
        </p:txBody>
      </p:sp>
      <p:pic>
        <p:nvPicPr>
          <p:cNvPr id="3" name="Content Placeholder 2" descr="Indian Beauty Blog|Makeup|Fashion|Skincare|Product Reviews ..."/>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475656" y="1409592"/>
            <a:ext cx="6788944" cy="4525963"/>
          </a:xfr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91328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111138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John 1:35-42</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a:t>
            </a:r>
            <a:r>
              <a:rPr lang="en-GB" sz="4000" i="1" smtClean="0">
                <a:solidFill>
                  <a:srgbClr val="0070C0"/>
                </a:solidFill>
              </a:rPr>
              <a:t>to John.</a:t>
            </a:r>
            <a:endParaRPr lang="en-GB" sz="4000" i="1" dirty="0" smtClean="0">
              <a:solidFill>
                <a:srgbClr val="0070C0"/>
              </a:solidFill>
            </a:endParaRP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58202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dirty="0">
                <a:solidFill>
                  <a:schemeClr val="tx2"/>
                </a:solidFill>
              </a:rPr>
              <a:t>As John stood with two of his disciples, Jesus passed, and John stared hard at him and said, “Look, there is the lamb of God.” Hearing this, the two disciples followed Jesus. </a:t>
            </a:r>
            <a:endParaRPr lang="en-GB" dirty="0"/>
          </a:p>
        </p:txBody>
      </p:sp>
      <p:pic>
        <p:nvPicPr>
          <p:cNvPr id="6" name="Picture 5" descr="File:Behold The &lt;strong&gt;Lamb Of God&lt;/strong&gt; 1c.jpg - The Work &lt;strong&gt;of God&lt;/strong&gt;'s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8224" y="3212976"/>
            <a:ext cx="1953931" cy="3501008"/>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358477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r>
              <a:rPr lang="en-GB" sz="2800" dirty="0">
                <a:solidFill>
                  <a:schemeClr val="tx2"/>
                </a:solidFill>
              </a:rPr>
              <a:t>Jesus turned round, saw them following and said, “What do you want?” They answered, “Rabbi,” – which means Teacher –“where do you live?” “Come and see,” he replied; so they went and saw where he lived, and stayed with him the rest of that day. It was about the tenth hour. </a:t>
            </a:r>
            <a:endParaRPr lang="en-GB" sz="2800" dirty="0"/>
          </a:p>
        </p:txBody>
      </p:sp>
      <p:pic>
        <p:nvPicPr>
          <p:cNvPr id="4" name="Picture 3" descr="Davide Galliani: La chiamata ad essere discepoli"/>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752" y="4005064"/>
            <a:ext cx="5208132" cy="2736304"/>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extLst>
      <p:ext uri="{BB962C8B-B14F-4D97-AF65-F5344CB8AC3E}">
        <p14:creationId xmlns:p14="http://schemas.microsoft.com/office/powerpoint/2010/main" val="269611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1442</TotalTime>
  <Words>225</Words>
  <Application>Microsoft Office PowerPoint</Application>
  <PresentationFormat>On-screen Show (4:3)</PresentationFormat>
  <Paragraphs>37</Paragraphs>
  <Slides>12</Slides>
  <Notes>2</Notes>
  <HiddenSlides>0</HiddenSlides>
  <MMClips>12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Good News Assembly 18.1.21</vt:lpstr>
      <vt:lpstr>Welcome, everyone!</vt:lpstr>
      <vt:lpstr>PowerPoint Presentation</vt:lpstr>
      <vt:lpstr>Hail Mary</vt:lpstr>
      <vt:lpstr>PowerPoint Presentation</vt:lpstr>
      <vt:lpstr>new starts</vt:lpstr>
      <vt:lpstr>Samuel</vt:lpstr>
      <vt:lpstr>new starts</vt:lpstr>
      <vt:lpstr>PowerPoint Presentation</vt:lpstr>
      <vt:lpstr>John 1:35-42</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Home</cp:lastModifiedBy>
  <cp:revision>127</cp:revision>
  <dcterms:created xsi:type="dcterms:W3CDTF">2017-04-26T10:13:58Z</dcterms:created>
  <dcterms:modified xsi:type="dcterms:W3CDTF">2021-02-09T13:46:50Z</dcterms:modified>
</cp:coreProperties>
</file>