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6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ABCA5-C0F7-48D2-A33F-F21E2503767C}" type="datetimeFigureOut">
              <a:rPr lang="en-GB" smtClean="0"/>
              <a:t>04/03/2020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CB659-63EB-499F-A9EE-4F8D0A59F7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053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ABCA5-C0F7-48D2-A33F-F21E2503767C}" type="datetimeFigureOut">
              <a:rPr lang="en-GB" smtClean="0"/>
              <a:t>04/03/2020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CB659-63EB-499F-A9EE-4F8D0A59F7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56318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ABCA5-C0F7-48D2-A33F-F21E2503767C}" type="datetimeFigureOut">
              <a:rPr lang="en-GB" smtClean="0"/>
              <a:t>04/03/2020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CB659-63EB-499F-A9EE-4F8D0A59F7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6151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ABCA5-C0F7-48D2-A33F-F21E2503767C}" type="datetimeFigureOut">
              <a:rPr lang="en-GB" smtClean="0"/>
              <a:t>04/03/2020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CB659-63EB-499F-A9EE-4F8D0A59F7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00483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ABCA5-C0F7-48D2-A33F-F21E2503767C}" type="datetimeFigureOut">
              <a:rPr lang="en-GB" smtClean="0"/>
              <a:t>04/03/2020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CB659-63EB-499F-A9EE-4F8D0A59F7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28449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ABCA5-C0F7-48D2-A33F-F21E2503767C}" type="datetimeFigureOut">
              <a:rPr lang="en-GB" smtClean="0"/>
              <a:t>04/03/2020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CB659-63EB-499F-A9EE-4F8D0A59F7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9152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ABCA5-C0F7-48D2-A33F-F21E2503767C}" type="datetimeFigureOut">
              <a:rPr lang="en-GB" smtClean="0"/>
              <a:t>04/03/2020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CB659-63EB-499F-A9EE-4F8D0A59F7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0567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ABCA5-C0F7-48D2-A33F-F21E2503767C}" type="datetimeFigureOut">
              <a:rPr lang="en-GB" smtClean="0"/>
              <a:t>04/03/2020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CB659-63EB-499F-A9EE-4F8D0A59F7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2749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ABCA5-C0F7-48D2-A33F-F21E2503767C}" type="datetimeFigureOut">
              <a:rPr lang="en-GB" smtClean="0"/>
              <a:t>04/03/2020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CB659-63EB-499F-A9EE-4F8D0A59F7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53376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ABCA5-C0F7-48D2-A33F-F21E2503767C}" type="datetimeFigureOut">
              <a:rPr lang="en-GB" smtClean="0"/>
              <a:t>04/03/2020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CB659-63EB-499F-A9EE-4F8D0A59F7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22589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ABCA5-C0F7-48D2-A33F-F21E2503767C}" type="datetimeFigureOut">
              <a:rPr lang="en-GB" smtClean="0"/>
              <a:t>04/03/2020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CB659-63EB-499F-A9EE-4F8D0A59F7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66419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1ABCA5-C0F7-48D2-A33F-F21E2503767C}" type="datetimeFigureOut">
              <a:rPr lang="en-GB" smtClean="0"/>
              <a:t>04/03/2020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ECB659-63EB-499F-A9EE-4F8D0A59F7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6747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>
            <a:normAutofit fontScale="90000"/>
          </a:bodyPr>
          <a:lstStyle/>
          <a:p>
            <a:r>
              <a:rPr lang="en-US" sz="3100" b="1" i="1" dirty="0" smtClean="0"/>
              <a:t/>
            </a:r>
            <a:br>
              <a:rPr lang="en-US" sz="3100" b="1" i="1" dirty="0" smtClean="0"/>
            </a:br>
            <a:r>
              <a:rPr lang="en-US" sz="3100" b="1" i="1" dirty="0" smtClean="0"/>
              <a:t/>
            </a:r>
            <a:br>
              <a:rPr lang="en-US" sz="3100" b="1" i="1" dirty="0" smtClean="0"/>
            </a:br>
            <a:r>
              <a:rPr lang="en-US" sz="3100" b="1" i="1" dirty="0" smtClean="0"/>
              <a:t>God Never Gives Up on You</a:t>
            </a:r>
            <a:r>
              <a:rPr lang="en-US" b="1" i="1" dirty="0" smtClean="0"/>
              <a:t/>
            </a:r>
            <a:br>
              <a:rPr lang="en-US" b="1" i="1" dirty="0" smtClean="0"/>
            </a:br>
            <a:r>
              <a:rPr lang="en-US" sz="2200" b="1" dirty="0"/>
              <a:t>“In just the same way, it is not the will of your heavenly Father that one of these little ones be lost.”  </a:t>
            </a:r>
            <a:r>
              <a:rPr lang="en-US" sz="1300" b="1" i="1" dirty="0" smtClean="0"/>
              <a:t>Matthew </a:t>
            </a:r>
            <a:r>
              <a:rPr lang="en-US" sz="1300" b="1" i="1" dirty="0"/>
              <a:t>18:14</a:t>
            </a:r>
            <a:r>
              <a:rPr lang="en-GB" sz="2200" dirty="0"/>
              <a:t/>
            </a:r>
            <a:br>
              <a:rPr lang="en-GB" sz="2200" dirty="0"/>
            </a:br>
            <a:r>
              <a:rPr lang="en-US" i="1" dirty="0" smtClean="0"/>
              <a:t> 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pic>
        <p:nvPicPr>
          <p:cNvPr id="4" name="Content Placeholder 3" descr="https://exgfjtswhb-flywheel.netdna-ssl.com/wp-content/uploads/2019/12/The_Lord_is_my_Good_Shepherd-1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5" y="1340769"/>
            <a:ext cx="2592288" cy="331236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1835696" y="4797152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i="1" dirty="0"/>
              <a:t>Lord, in the midst of my need, I turn to You. </a:t>
            </a:r>
            <a:endParaRPr lang="en-US" i="1" dirty="0" smtClean="0"/>
          </a:p>
          <a:p>
            <a:pPr algn="ctr"/>
            <a:r>
              <a:rPr lang="en-US" i="1" dirty="0" smtClean="0"/>
              <a:t> </a:t>
            </a:r>
            <a:r>
              <a:rPr lang="en-US" i="1" dirty="0"/>
              <a:t>I trust that You will seek me out.  </a:t>
            </a:r>
            <a:endParaRPr lang="en-US" i="1" dirty="0" smtClean="0"/>
          </a:p>
          <a:p>
            <a:pPr algn="ctr"/>
            <a:r>
              <a:rPr lang="en-US" i="1" dirty="0" smtClean="0"/>
              <a:t>May </a:t>
            </a:r>
            <a:r>
              <a:rPr lang="en-US" i="1" dirty="0"/>
              <a:t>I always trust in Your unconditional love for me.  </a:t>
            </a:r>
            <a:endParaRPr lang="en-US" i="1" dirty="0" smtClean="0"/>
          </a:p>
          <a:p>
            <a:pPr algn="ctr"/>
            <a:r>
              <a:rPr lang="en-US" i="1" dirty="0" smtClean="0"/>
              <a:t>Jesus</a:t>
            </a:r>
            <a:r>
              <a:rPr lang="en-US" i="1" dirty="0"/>
              <a:t>, I trust in You.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661589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14</Words>
  <Application>Microsoft Office PowerPoint</Application>
  <PresentationFormat>On-screen Show (4:3)</PresentationFormat>
  <Paragraphs>5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  God Never Gives Up on You “In just the same way, it is not the will of your heavenly Father that one of these little ones be lost.”  Matthew 18:14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God Never Gives Up on You “In just the same way, it is not the will of your heavenly Father that one of these little ones be lost.”  Matthew 18:14   </dc:title>
  <dc:creator>sch8753525</dc:creator>
  <cp:lastModifiedBy>sch8753525</cp:lastModifiedBy>
  <cp:revision>3</cp:revision>
  <dcterms:created xsi:type="dcterms:W3CDTF">2019-12-10T14:48:45Z</dcterms:created>
  <dcterms:modified xsi:type="dcterms:W3CDTF">2020-03-04T17:55:52Z</dcterms:modified>
</cp:coreProperties>
</file>